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8" r:id="rId2"/>
    <p:sldId id="296" r:id="rId3"/>
    <p:sldId id="265" r:id="rId4"/>
    <p:sldId id="273" r:id="rId5"/>
    <p:sldId id="257" r:id="rId6"/>
    <p:sldId id="287" r:id="rId7"/>
    <p:sldId id="283" r:id="rId8"/>
    <p:sldId id="269" r:id="rId9"/>
    <p:sldId id="272" r:id="rId10"/>
    <p:sldId id="271" r:id="rId11"/>
    <p:sldId id="270" r:id="rId12"/>
    <p:sldId id="292" r:id="rId13"/>
    <p:sldId id="275" r:id="rId14"/>
    <p:sldId id="290" r:id="rId15"/>
    <p:sldId id="262" r:id="rId16"/>
    <p:sldId id="281" r:id="rId17"/>
    <p:sldId id="267" r:id="rId18"/>
    <p:sldId id="282" r:id="rId19"/>
    <p:sldId id="266" r:id="rId20"/>
    <p:sldId id="280" r:id="rId21"/>
    <p:sldId id="293" r:id="rId22"/>
    <p:sldId id="259" r:id="rId23"/>
    <p:sldId id="295" r:id="rId24"/>
    <p:sldId id="285" r:id="rId25"/>
    <p:sldId id="288" r:id="rId26"/>
    <p:sldId id="289" r:id="rId27"/>
    <p:sldId id="2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A940B-3E8D-48FD-9390-741C2ED326C7}" v="108" dt="2023-12-18T00:09:25.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86642" autoAdjust="0"/>
  </p:normalViewPr>
  <p:slideViewPr>
    <p:cSldViewPr snapToGrid="0">
      <p:cViewPr varScale="1">
        <p:scale>
          <a:sx n="62" d="100"/>
          <a:sy n="62" d="100"/>
        </p:scale>
        <p:origin x="10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Reeder" userId="4acf366f-e930-47a9-b4e6-8a7135d84eb0" providerId="ADAL" clId="{187A940B-3E8D-48FD-9390-741C2ED326C7}"/>
    <pc:docChg chg="undo custSel addSld delSld modSld sldOrd">
      <pc:chgData name="Lynne Reeder" userId="4acf366f-e930-47a9-b4e6-8a7135d84eb0" providerId="ADAL" clId="{187A940B-3E8D-48FD-9390-741C2ED326C7}" dt="2023-12-18T00:25:39.202" v="12392" actId="14100"/>
      <pc:docMkLst>
        <pc:docMk/>
      </pc:docMkLst>
      <pc:sldChg chg="del">
        <pc:chgData name="Lynne Reeder" userId="4acf366f-e930-47a9-b4e6-8a7135d84eb0" providerId="ADAL" clId="{187A940B-3E8D-48FD-9390-741C2ED326C7}" dt="2023-12-15T04:49:39.033" v="2030" actId="47"/>
        <pc:sldMkLst>
          <pc:docMk/>
          <pc:sldMk cId="3172787169" sldId="256"/>
        </pc:sldMkLst>
      </pc:sldChg>
      <pc:sldChg chg="addSp delSp modSp mod ord setBg setClrOvrMap">
        <pc:chgData name="Lynne Reeder" userId="4acf366f-e930-47a9-b4e6-8a7135d84eb0" providerId="ADAL" clId="{187A940B-3E8D-48FD-9390-741C2ED326C7}" dt="2023-12-17T23:20:09.725" v="11111" actId="20577"/>
        <pc:sldMkLst>
          <pc:docMk/>
          <pc:sldMk cId="2835916469" sldId="257"/>
        </pc:sldMkLst>
        <pc:spChg chg="del mod">
          <ac:chgData name="Lynne Reeder" userId="4acf366f-e930-47a9-b4e6-8a7135d84eb0" providerId="ADAL" clId="{187A940B-3E8D-48FD-9390-741C2ED326C7}" dt="2023-12-16T03:29:12.589" v="3345" actId="478"/>
          <ac:spMkLst>
            <pc:docMk/>
            <pc:sldMk cId="2835916469" sldId="257"/>
            <ac:spMk id="2" creationId="{C1664644-41B7-9322-37FF-C0405CD4C717}"/>
          </ac:spMkLst>
        </pc:spChg>
        <pc:spChg chg="del mod">
          <ac:chgData name="Lynne Reeder" userId="4acf366f-e930-47a9-b4e6-8a7135d84eb0" providerId="ADAL" clId="{187A940B-3E8D-48FD-9390-741C2ED326C7}" dt="2023-12-04T01:22:50.133" v="531" actId="22"/>
          <ac:spMkLst>
            <pc:docMk/>
            <pc:sldMk cId="2835916469" sldId="257"/>
            <ac:spMk id="3" creationId="{4CAC04B2-87E4-5B45-A481-D89D23C24A6A}"/>
          </ac:spMkLst>
        </pc:spChg>
        <pc:spChg chg="add mod ord">
          <ac:chgData name="Lynne Reeder" userId="4acf366f-e930-47a9-b4e6-8a7135d84eb0" providerId="ADAL" clId="{187A940B-3E8D-48FD-9390-741C2ED326C7}" dt="2023-12-17T23:20:09.725" v="11111" actId="20577"/>
          <ac:spMkLst>
            <pc:docMk/>
            <pc:sldMk cId="2835916469" sldId="257"/>
            <ac:spMk id="4" creationId="{8E655F40-70EE-4254-2ED4-35FA144598C1}"/>
          </ac:spMkLst>
        </pc:spChg>
        <pc:spChg chg="add del">
          <ac:chgData name="Lynne Reeder" userId="4acf366f-e930-47a9-b4e6-8a7135d84eb0" providerId="ADAL" clId="{187A940B-3E8D-48FD-9390-741C2ED326C7}" dt="2023-12-03T04:31:03.407" v="6" actId="22"/>
          <ac:spMkLst>
            <pc:docMk/>
            <pc:sldMk cId="2835916469" sldId="257"/>
            <ac:spMk id="5" creationId="{BA94CDAE-B334-CB50-1746-4A24B6D82106}"/>
          </ac:spMkLst>
        </pc:spChg>
        <pc:spChg chg="add del mod">
          <ac:chgData name="Lynne Reeder" userId="4acf366f-e930-47a9-b4e6-8a7135d84eb0" providerId="ADAL" clId="{187A940B-3E8D-48FD-9390-741C2ED326C7}" dt="2023-12-16T03:29:26.821" v="3351" actId="478"/>
          <ac:spMkLst>
            <pc:docMk/>
            <pc:sldMk cId="2835916469" sldId="257"/>
            <ac:spMk id="6" creationId="{AB2B7610-9CAF-0D51-2CAA-67EDCFF6E39B}"/>
          </ac:spMkLst>
        </pc:spChg>
        <pc:spChg chg="add del">
          <ac:chgData name="Lynne Reeder" userId="4acf366f-e930-47a9-b4e6-8a7135d84eb0" providerId="ADAL" clId="{187A940B-3E8D-48FD-9390-741C2ED326C7}" dt="2023-12-16T03:34:00.150" v="3388" actId="26606"/>
          <ac:spMkLst>
            <pc:docMk/>
            <pc:sldMk cId="2835916469" sldId="257"/>
            <ac:spMk id="9" creationId="{D7A453D2-15D8-4403-815F-291FA16340D9}"/>
          </ac:spMkLst>
        </pc:spChg>
        <pc:spChg chg="add del">
          <ac:chgData name="Lynne Reeder" userId="4acf366f-e930-47a9-b4e6-8a7135d84eb0" providerId="ADAL" clId="{187A940B-3E8D-48FD-9390-741C2ED326C7}" dt="2023-12-16T03:34:00.150" v="3388" actId="26606"/>
          <ac:spMkLst>
            <pc:docMk/>
            <pc:sldMk cId="2835916469" sldId="257"/>
            <ac:spMk id="11" creationId="{8161EA6B-09CA-445B-AB0D-8DF76FA92DEF}"/>
          </ac:spMkLst>
        </pc:spChg>
        <pc:spChg chg="add del">
          <ac:chgData name="Lynne Reeder" userId="4acf366f-e930-47a9-b4e6-8a7135d84eb0" providerId="ADAL" clId="{187A940B-3E8D-48FD-9390-741C2ED326C7}" dt="2023-12-16T03:34:00.150" v="3388" actId="26606"/>
          <ac:spMkLst>
            <pc:docMk/>
            <pc:sldMk cId="2835916469" sldId="257"/>
            <ac:spMk id="21" creationId="{B8114C98-A349-4111-A123-E8EAB86ABE30}"/>
          </ac:spMkLst>
        </pc:spChg>
        <pc:spChg chg="add del">
          <ac:chgData name="Lynne Reeder" userId="4acf366f-e930-47a9-b4e6-8a7135d84eb0" providerId="ADAL" clId="{187A940B-3E8D-48FD-9390-741C2ED326C7}" dt="2023-12-16T03:34:00.150" v="3388" actId="26606"/>
          <ac:spMkLst>
            <pc:docMk/>
            <pc:sldMk cId="2835916469" sldId="257"/>
            <ac:spMk id="35" creationId="{E2D3D3F2-ABBB-4453-B1C5-1BEBF7E4DD56}"/>
          </ac:spMkLst>
        </pc:spChg>
        <pc:spChg chg="add del">
          <ac:chgData name="Lynne Reeder" userId="4acf366f-e930-47a9-b4e6-8a7135d84eb0" providerId="ADAL" clId="{187A940B-3E8D-48FD-9390-741C2ED326C7}" dt="2023-12-16T03:33:40.784" v="3373" actId="26606"/>
          <ac:spMkLst>
            <pc:docMk/>
            <pc:sldMk cId="2835916469" sldId="257"/>
            <ac:spMk id="46" creationId="{99F1FFA9-D672-408C-9220-ADEEC6ABDD09}"/>
          </ac:spMkLst>
        </pc:spChg>
        <pc:spChg chg="add del">
          <ac:chgData name="Lynne Reeder" userId="4acf366f-e930-47a9-b4e6-8a7135d84eb0" providerId="ADAL" clId="{187A940B-3E8D-48FD-9390-741C2ED326C7}" dt="2023-12-16T03:33:43.369" v="3375" actId="26606"/>
          <ac:spMkLst>
            <pc:docMk/>
            <pc:sldMk cId="2835916469" sldId="257"/>
            <ac:spMk id="48" creationId="{F04E4CBA-303B-48BD-8451-C2701CB0EEBF}"/>
          </ac:spMkLst>
        </pc:spChg>
        <pc:spChg chg="add del">
          <ac:chgData name="Lynne Reeder" userId="4acf366f-e930-47a9-b4e6-8a7135d84eb0" providerId="ADAL" clId="{187A940B-3E8D-48FD-9390-741C2ED326C7}" dt="2023-12-16T03:33:43.369" v="3375" actId="26606"/>
          <ac:spMkLst>
            <pc:docMk/>
            <pc:sldMk cId="2835916469" sldId="257"/>
            <ac:spMk id="49" creationId="{231BF440-39FA-4087-84CC-2EEC0BBDAF29}"/>
          </ac:spMkLst>
        </pc:spChg>
        <pc:spChg chg="add del">
          <ac:chgData name="Lynne Reeder" userId="4acf366f-e930-47a9-b4e6-8a7135d84eb0" providerId="ADAL" clId="{187A940B-3E8D-48FD-9390-741C2ED326C7}" dt="2023-12-16T03:33:43.369" v="3375" actId="26606"/>
          <ac:spMkLst>
            <pc:docMk/>
            <pc:sldMk cId="2835916469" sldId="257"/>
            <ac:spMk id="50" creationId="{F6CA58B3-AFCC-4A40-9882-50D5080879B0}"/>
          </ac:spMkLst>
        </pc:spChg>
        <pc:spChg chg="add del">
          <ac:chgData name="Lynne Reeder" userId="4acf366f-e930-47a9-b4e6-8a7135d84eb0" providerId="ADAL" clId="{187A940B-3E8D-48FD-9390-741C2ED326C7}" dt="2023-12-16T03:33:43.369" v="3375" actId="26606"/>
          <ac:spMkLst>
            <pc:docMk/>
            <pc:sldMk cId="2835916469" sldId="257"/>
            <ac:spMk id="52" creationId="{75C56826-D4E5-42ED-8529-079651CB3005}"/>
          </ac:spMkLst>
        </pc:spChg>
        <pc:spChg chg="add del">
          <ac:chgData name="Lynne Reeder" userId="4acf366f-e930-47a9-b4e6-8a7135d84eb0" providerId="ADAL" clId="{187A940B-3E8D-48FD-9390-741C2ED326C7}" dt="2023-12-16T03:33:43.369" v="3375" actId="26606"/>
          <ac:spMkLst>
            <pc:docMk/>
            <pc:sldMk cId="2835916469" sldId="257"/>
            <ac:spMk id="54" creationId="{82095FCE-EF05-4443-B97A-85DEE3A5CA17}"/>
          </ac:spMkLst>
        </pc:spChg>
        <pc:spChg chg="add del">
          <ac:chgData name="Lynne Reeder" userId="4acf366f-e930-47a9-b4e6-8a7135d84eb0" providerId="ADAL" clId="{187A940B-3E8D-48FD-9390-741C2ED326C7}" dt="2023-12-16T03:33:43.369" v="3375" actId="26606"/>
          <ac:spMkLst>
            <pc:docMk/>
            <pc:sldMk cId="2835916469" sldId="257"/>
            <ac:spMk id="56" creationId="{CA00AE6B-AA30-4CF8-BA6F-339B780AD76C}"/>
          </ac:spMkLst>
        </pc:spChg>
        <pc:spChg chg="add del">
          <ac:chgData name="Lynne Reeder" userId="4acf366f-e930-47a9-b4e6-8a7135d84eb0" providerId="ADAL" clId="{187A940B-3E8D-48FD-9390-741C2ED326C7}" dt="2023-12-16T03:33:45.714" v="3377" actId="26606"/>
          <ac:spMkLst>
            <pc:docMk/>
            <pc:sldMk cId="2835916469" sldId="257"/>
            <ac:spMk id="58" creationId="{EFE6CFD5-509D-42EE-82A6-1E376C36505C}"/>
          </ac:spMkLst>
        </pc:spChg>
        <pc:spChg chg="add del">
          <ac:chgData name="Lynne Reeder" userId="4acf366f-e930-47a9-b4e6-8a7135d84eb0" providerId="ADAL" clId="{187A940B-3E8D-48FD-9390-741C2ED326C7}" dt="2023-12-16T03:33:45.714" v="3377" actId="26606"/>
          <ac:spMkLst>
            <pc:docMk/>
            <pc:sldMk cId="2835916469" sldId="257"/>
            <ac:spMk id="59" creationId="{70A48D59-8581-41F7-B529-F4617FE07A9A}"/>
          </ac:spMkLst>
        </pc:spChg>
        <pc:spChg chg="add del">
          <ac:chgData name="Lynne Reeder" userId="4acf366f-e930-47a9-b4e6-8a7135d84eb0" providerId="ADAL" clId="{187A940B-3E8D-48FD-9390-741C2ED326C7}" dt="2023-12-16T03:33:50.244" v="3379" actId="26606"/>
          <ac:spMkLst>
            <pc:docMk/>
            <pc:sldMk cId="2835916469" sldId="257"/>
            <ac:spMk id="62" creationId="{AAB8EDC3-1C0D-4505-A2C7-839A5161FB53}"/>
          </ac:spMkLst>
        </pc:spChg>
        <pc:spChg chg="add del">
          <ac:chgData name="Lynne Reeder" userId="4acf366f-e930-47a9-b4e6-8a7135d84eb0" providerId="ADAL" clId="{187A940B-3E8D-48FD-9390-741C2ED326C7}" dt="2023-12-16T03:33:50.244" v="3379" actId="26606"/>
          <ac:spMkLst>
            <pc:docMk/>
            <pc:sldMk cId="2835916469" sldId="257"/>
            <ac:spMk id="63" creationId="{2069E294-3813-4588-9E9C-AEA08F9C4DA1}"/>
          </ac:spMkLst>
        </pc:spChg>
        <pc:spChg chg="add del">
          <ac:chgData name="Lynne Reeder" userId="4acf366f-e930-47a9-b4e6-8a7135d84eb0" providerId="ADAL" clId="{187A940B-3E8D-48FD-9390-741C2ED326C7}" dt="2023-12-16T03:33:52.467" v="3381" actId="26606"/>
          <ac:spMkLst>
            <pc:docMk/>
            <pc:sldMk cId="2835916469" sldId="257"/>
            <ac:spMk id="65" creationId="{D2B783EE-0239-4717-BBEA-8C9EAC61C824}"/>
          </ac:spMkLst>
        </pc:spChg>
        <pc:spChg chg="add del">
          <ac:chgData name="Lynne Reeder" userId="4acf366f-e930-47a9-b4e6-8a7135d84eb0" providerId="ADAL" clId="{187A940B-3E8D-48FD-9390-741C2ED326C7}" dt="2023-12-16T03:33:52.467" v="3381" actId="26606"/>
          <ac:spMkLst>
            <pc:docMk/>
            <pc:sldMk cId="2835916469" sldId="257"/>
            <ac:spMk id="66" creationId="{A7B99495-F43F-4D80-A44F-2CB4764EB90B}"/>
          </ac:spMkLst>
        </pc:spChg>
        <pc:spChg chg="add del">
          <ac:chgData name="Lynne Reeder" userId="4acf366f-e930-47a9-b4e6-8a7135d84eb0" providerId="ADAL" clId="{187A940B-3E8D-48FD-9390-741C2ED326C7}" dt="2023-12-16T03:33:52.467" v="3381" actId="26606"/>
          <ac:spMkLst>
            <pc:docMk/>
            <pc:sldMk cId="2835916469" sldId="257"/>
            <ac:spMk id="67" creationId="{70BEB1E7-2F88-40BC-B73D-42E5B6F80BFC}"/>
          </ac:spMkLst>
        </pc:spChg>
        <pc:spChg chg="add del">
          <ac:chgData name="Lynne Reeder" userId="4acf366f-e930-47a9-b4e6-8a7135d84eb0" providerId="ADAL" clId="{187A940B-3E8D-48FD-9390-741C2ED326C7}" dt="2023-12-16T03:33:53.692" v="3383" actId="26606"/>
          <ac:spMkLst>
            <pc:docMk/>
            <pc:sldMk cId="2835916469" sldId="257"/>
            <ac:spMk id="69" creationId="{61293230-B0F6-45B1-96D1-13D18E242995}"/>
          </ac:spMkLst>
        </pc:spChg>
        <pc:spChg chg="add del">
          <ac:chgData name="Lynne Reeder" userId="4acf366f-e930-47a9-b4e6-8a7135d84eb0" providerId="ADAL" clId="{187A940B-3E8D-48FD-9390-741C2ED326C7}" dt="2023-12-16T03:33:53.692" v="3383" actId="26606"/>
          <ac:spMkLst>
            <pc:docMk/>
            <pc:sldMk cId="2835916469" sldId="257"/>
            <ac:spMk id="70" creationId="{627FF48C-AF46-4D52-998F-ED0BDDEEF2E1}"/>
          </ac:spMkLst>
        </pc:spChg>
        <pc:spChg chg="add del">
          <ac:chgData name="Lynne Reeder" userId="4acf366f-e930-47a9-b4e6-8a7135d84eb0" providerId="ADAL" clId="{187A940B-3E8D-48FD-9390-741C2ED326C7}" dt="2023-12-16T03:33:56.811" v="3385" actId="26606"/>
          <ac:spMkLst>
            <pc:docMk/>
            <pc:sldMk cId="2835916469" sldId="257"/>
            <ac:spMk id="72" creationId="{0D7B6173-1D58-48E2-83CF-37350F315F75}"/>
          </ac:spMkLst>
        </pc:spChg>
        <pc:spChg chg="add del">
          <ac:chgData name="Lynne Reeder" userId="4acf366f-e930-47a9-b4e6-8a7135d84eb0" providerId="ADAL" clId="{187A940B-3E8D-48FD-9390-741C2ED326C7}" dt="2023-12-16T03:33:56.811" v="3385" actId="26606"/>
          <ac:spMkLst>
            <pc:docMk/>
            <pc:sldMk cId="2835916469" sldId="257"/>
            <ac:spMk id="73" creationId="{35D813D1-BA6B-40B4-A101-04BB89445561}"/>
          </ac:spMkLst>
        </pc:spChg>
        <pc:spChg chg="add del">
          <ac:chgData name="Lynne Reeder" userId="4acf366f-e930-47a9-b4e6-8a7135d84eb0" providerId="ADAL" clId="{187A940B-3E8D-48FD-9390-741C2ED326C7}" dt="2023-12-16T03:33:56.811" v="3385" actId="26606"/>
          <ac:spMkLst>
            <pc:docMk/>
            <pc:sldMk cId="2835916469" sldId="257"/>
            <ac:spMk id="75" creationId="{21BDEC81-16A7-4451-B893-C15000083B77}"/>
          </ac:spMkLst>
        </pc:spChg>
        <pc:spChg chg="add del">
          <ac:chgData name="Lynne Reeder" userId="4acf366f-e930-47a9-b4e6-8a7135d84eb0" providerId="ADAL" clId="{187A940B-3E8D-48FD-9390-741C2ED326C7}" dt="2023-12-16T03:33:56.811" v="3385" actId="26606"/>
          <ac:spMkLst>
            <pc:docMk/>
            <pc:sldMk cId="2835916469" sldId="257"/>
            <ac:spMk id="76" creationId="{AEA3DFA5-2D7B-4989-8ED7-8321EC114CF1}"/>
          </ac:spMkLst>
        </pc:spChg>
        <pc:spChg chg="add del">
          <ac:chgData name="Lynne Reeder" userId="4acf366f-e930-47a9-b4e6-8a7135d84eb0" providerId="ADAL" clId="{187A940B-3E8D-48FD-9390-741C2ED326C7}" dt="2023-12-16T03:34:00.143" v="3387" actId="26606"/>
          <ac:spMkLst>
            <pc:docMk/>
            <pc:sldMk cId="2835916469" sldId="257"/>
            <ac:spMk id="78" creationId="{EFE6CFD5-509D-42EE-82A6-1E376C36505C}"/>
          </ac:spMkLst>
        </pc:spChg>
        <pc:spChg chg="add del">
          <ac:chgData name="Lynne Reeder" userId="4acf366f-e930-47a9-b4e6-8a7135d84eb0" providerId="ADAL" clId="{187A940B-3E8D-48FD-9390-741C2ED326C7}" dt="2023-12-16T03:34:00.143" v="3387" actId="26606"/>
          <ac:spMkLst>
            <pc:docMk/>
            <pc:sldMk cId="2835916469" sldId="257"/>
            <ac:spMk id="79" creationId="{70A48D59-8581-41F7-B529-F4617FE07A9A}"/>
          </ac:spMkLst>
        </pc:spChg>
        <pc:spChg chg="add del">
          <ac:chgData name="Lynne Reeder" userId="4acf366f-e930-47a9-b4e6-8a7135d84eb0" providerId="ADAL" clId="{187A940B-3E8D-48FD-9390-741C2ED326C7}" dt="2023-12-16T03:34:45.574" v="3403" actId="26606"/>
          <ac:spMkLst>
            <pc:docMk/>
            <pc:sldMk cId="2835916469" sldId="257"/>
            <ac:spMk id="82" creationId="{35C956CA-A8FB-4F91-A258-FBE459CD99FC}"/>
          </ac:spMkLst>
        </pc:spChg>
        <pc:spChg chg="add del">
          <ac:chgData name="Lynne Reeder" userId="4acf366f-e930-47a9-b4e6-8a7135d84eb0" providerId="ADAL" clId="{187A940B-3E8D-48FD-9390-741C2ED326C7}" dt="2023-12-16T03:34:45.574" v="3403" actId="26606"/>
          <ac:spMkLst>
            <pc:docMk/>
            <pc:sldMk cId="2835916469" sldId="257"/>
            <ac:spMk id="83" creationId="{70A48D59-8581-41F7-B529-F4617FE07A9A}"/>
          </ac:spMkLst>
        </pc:spChg>
        <pc:spChg chg="add del">
          <ac:chgData name="Lynne Reeder" userId="4acf366f-e930-47a9-b4e6-8a7135d84eb0" providerId="ADAL" clId="{187A940B-3E8D-48FD-9390-741C2ED326C7}" dt="2023-12-16T03:34:41.305" v="3398" actId="26606"/>
          <ac:spMkLst>
            <pc:docMk/>
            <pc:sldMk cId="2835916469" sldId="257"/>
            <ac:spMk id="89" creationId="{9228552E-C8B1-4A80-8448-0787CE0FC704}"/>
          </ac:spMkLst>
        </pc:spChg>
        <pc:spChg chg="add del">
          <ac:chgData name="Lynne Reeder" userId="4acf366f-e930-47a9-b4e6-8a7135d84eb0" providerId="ADAL" clId="{187A940B-3E8D-48FD-9390-741C2ED326C7}" dt="2023-12-16T03:34:43.307" v="3400" actId="26606"/>
          <ac:spMkLst>
            <pc:docMk/>
            <pc:sldMk cId="2835916469" sldId="257"/>
            <ac:spMk id="91" creationId="{70A48D59-8581-41F7-B529-F4617FE07A9A}"/>
          </ac:spMkLst>
        </pc:spChg>
        <pc:spChg chg="add del">
          <ac:chgData name="Lynne Reeder" userId="4acf366f-e930-47a9-b4e6-8a7135d84eb0" providerId="ADAL" clId="{187A940B-3E8D-48FD-9390-741C2ED326C7}" dt="2023-12-16T03:34:43.307" v="3400" actId="26606"/>
          <ac:spMkLst>
            <pc:docMk/>
            <pc:sldMk cId="2835916469" sldId="257"/>
            <ac:spMk id="92" creationId="{B250C39F-3F6C-4D53-86D2-7BC6B2FF609C}"/>
          </ac:spMkLst>
        </pc:spChg>
        <pc:spChg chg="add del">
          <ac:chgData name="Lynne Reeder" userId="4acf366f-e930-47a9-b4e6-8a7135d84eb0" providerId="ADAL" clId="{187A940B-3E8D-48FD-9390-741C2ED326C7}" dt="2023-12-16T03:34:43.307" v="3400" actId="26606"/>
          <ac:spMkLst>
            <pc:docMk/>
            <pc:sldMk cId="2835916469" sldId="257"/>
            <ac:spMk id="93" creationId="{9DD005C1-8C51-42D6-9BEE-B9B83849743D}"/>
          </ac:spMkLst>
        </pc:spChg>
        <pc:spChg chg="add del">
          <ac:chgData name="Lynne Reeder" userId="4acf366f-e930-47a9-b4e6-8a7135d84eb0" providerId="ADAL" clId="{187A940B-3E8D-48FD-9390-741C2ED326C7}" dt="2023-12-16T03:34:45.539" v="3402" actId="26606"/>
          <ac:spMkLst>
            <pc:docMk/>
            <pc:sldMk cId="2835916469" sldId="257"/>
            <ac:spMk id="95" creationId="{C5E6CFF1-2F42-4E10-9A97-F116F46F53FE}"/>
          </ac:spMkLst>
        </pc:spChg>
        <pc:spChg chg="add del">
          <ac:chgData name="Lynne Reeder" userId="4acf366f-e930-47a9-b4e6-8a7135d84eb0" providerId="ADAL" clId="{187A940B-3E8D-48FD-9390-741C2ED326C7}" dt="2023-12-16T03:34:56.294" v="3411" actId="26606"/>
          <ac:spMkLst>
            <pc:docMk/>
            <pc:sldMk cId="2835916469" sldId="257"/>
            <ac:spMk id="98" creationId="{7C432AFE-B3D2-4BFF-BF8F-96C27AFF1AC7}"/>
          </ac:spMkLst>
        </pc:spChg>
        <pc:spChg chg="add del">
          <ac:chgData name="Lynne Reeder" userId="4acf366f-e930-47a9-b4e6-8a7135d84eb0" providerId="ADAL" clId="{187A940B-3E8D-48FD-9390-741C2ED326C7}" dt="2023-12-16T03:34:56.294" v="3411" actId="26606"/>
          <ac:spMkLst>
            <pc:docMk/>
            <pc:sldMk cId="2835916469" sldId="257"/>
            <ac:spMk id="99" creationId="{AF2F604E-43BE-4DC3-B983-E071523364F8}"/>
          </ac:spMkLst>
        </pc:spChg>
        <pc:spChg chg="add del">
          <ac:chgData name="Lynne Reeder" userId="4acf366f-e930-47a9-b4e6-8a7135d84eb0" providerId="ADAL" clId="{187A940B-3E8D-48FD-9390-741C2ED326C7}" dt="2023-12-16T03:34:56.294" v="3411" actId="26606"/>
          <ac:spMkLst>
            <pc:docMk/>
            <pc:sldMk cId="2835916469" sldId="257"/>
            <ac:spMk id="100" creationId="{08C9B587-E65E-4B52-B37C-ABEBB6E87928}"/>
          </ac:spMkLst>
        </pc:spChg>
        <pc:spChg chg="add del">
          <ac:chgData name="Lynne Reeder" userId="4acf366f-e930-47a9-b4e6-8a7135d84eb0" providerId="ADAL" clId="{187A940B-3E8D-48FD-9390-741C2ED326C7}" dt="2023-12-16T03:34:51.975" v="3406" actId="26606"/>
          <ac:spMkLst>
            <pc:docMk/>
            <pc:sldMk cId="2835916469" sldId="257"/>
            <ac:spMk id="105" creationId="{C0A1ED06-4733-4020-9C60-81D4D801408D}"/>
          </ac:spMkLst>
        </pc:spChg>
        <pc:spChg chg="add del">
          <ac:chgData name="Lynne Reeder" userId="4acf366f-e930-47a9-b4e6-8a7135d84eb0" providerId="ADAL" clId="{187A940B-3E8D-48FD-9390-741C2ED326C7}" dt="2023-12-16T03:34:51.975" v="3406" actId="26606"/>
          <ac:spMkLst>
            <pc:docMk/>
            <pc:sldMk cId="2835916469" sldId="257"/>
            <ac:spMk id="107" creationId="{B0CA3509-3AF9-45FE-93ED-57BB5D5E8E07}"/>
          </ac:spMkLst>
        </pc:spChg>
        <pc:spChg chg="add del">
          <ac:chgData name="Lynne Reeder" userId="4acf366f-e930-47a9-b4e6-8a7135d84eb0" providerId="ADAL" clId="{187A940B-3E8D-48FD-9390-741C2ED326C7}" dt="2023-12-16T03:34:53.859" v="3408" actId="26606"/>
          <ac:spMkLst>
            <pc:docMk/>
            <pc:sldMk cId="2835916469" sldId="257"/>
            <ac:spMk id="109" creationId="{55D4142C-5077-457F-A6AD-3FECFDB39685}"/>
          </ac:spMkLst>
        </pc:spChg>
        <pc:spChg chg="add del">
          <ac:chgData name="Lynne Reeder" userId="4acf366f-e930-47a9-b4e6-8a7135d84eb0" providerId="ADAL" clId="{187A940B-3E8D-48FD-9390-741C2ED326C7}" dt="2023-12-16T03:34:53.859" v="3408" actId="26606"/>
          <ac:spMkLst>
            <pc:docMk/>
            <pc:sldMk cId="2835916469" sldId="257"/>
            <ac:spMk id="110" creationId="{9AA72BD9-2C5A-4EDC-931F-5AA08EACA0F3}"/>
          </ac:spMkLst>
        </pc:spChg>
        <pc:spChg chg="add del">
          <ac:chgData name="Lynne Reeder" userId="4acf366f-e930-47a9-b4e6-8a7135d84eb0" providerId="ADAL" clId="{187A940B-3E8D-48FD-9390-741C2ED326C7}" dt="2023-12-16T03:34:53.859" v="3408" actId="26606"/>
          <ac:spMkLst>
            <pc:docMk/>
            <pc:sldMk cId="2835916469" sldId="257"/>
            <ac:spMk id="111" creationId="{7A5F0580-5EE9-419F-96EE-B6529EF6E7D0}"/>
          </ac:spMkLst>
        </pc:spChg>
        <pc:spChg chg="add del">
          <ac:chgData name="Lynne Reeder" userId="4acf366f-e930-47a9-b4e6-8a7135d84eb0" providerId="ADAL" clId="{187A940B-3E8D-48FD-9390-741C2ED326C7}" dt="2023-12-16T03:34:53.859" v="3408" actId="26606"/>
          <ac:spMkLst>
            <pc:docMk/>
            <pc:sldMk cId="2835916469" sldId="257"/>
            <ac:spMk id="112" creationId="{DD3981AC-7B61-4947-BCF3-F7AA7FA385B9}"/>
          </ac:spMkLst>
        </pc:spChg>
        <pc:spChg chg="add del">
          <ac:chgData name="Lynne Reeder" userId="4acf366f-e930-47a9-b4e6-8a7135d84eb0" providerId="ADAL" clId="{187A940B-3E8D-48FD-9390-741C2ED326C7}" dt="2023-12-16T03:34:56.249" v="3410" actId="26606"/>
          <ac:spMkLst>
            <pc:docMk/>
            <pc:sldMk cId="2835916469" sldId="257"/>
            <ac:spMk id="114" creationId="{E8A8EAB8-D2FF-444D-B34B-7D32F106AD0E}"/>
          </ac:spMkLst>
        </pc:spChg>
        <pc:spChg chg="add del">
          <ac:chgData name="Lynne Reeder" userId="4acf366f-e930-47a9-b4e6-8a7135d84eb0" providerId="ADAL" clId="{187A940B-3E8D-48FD-9390-741C2ED326C7}" dt="2023-12-16T03:35:46.667" v="3435" actId="26606"/>
          <ac:spMkLst>
            <pc:docMk/>
            <pc:sldMk cId="2835916469" sldId="257"/>
            <ac:spMk id="120" creationId="{9AA72BD9-2C5A-4EDC-931F-5AA08EACA0F3}"/>
          </ac:spMkLst>
        </pc:spChg>
        <pc:spChg chg="add del">
          <ac:chgData name="Lynne Reeder" userId="4acf366f-e930-47a9-b4e6-8a7135d84eb0" providerId="ADAL" clId="{187A940B-3E8D-48FD-9390-741C2ED326C7}" dt="2023-12-16T03:35:46.667" v="3435" actId="26606"/>
          <ac:spMkLst>
            <pc:docMk/>
            <pc:sldMk cId="2835916469" sldId="257"/>
            <ac:spMk id="121" creationId="{DD3981AC-7B61-4947-BCF3-F7AA7FA385B9}"/>
          </ac:spMkLst>
        </pc:spChg>
        <pc:spChg chg="add del">
          <ac:chgData name="Lynne Reeder" userId="4acf366f-e930-47a9-b4e6-8a7135d84eb0" providerId="ADAL" clId="{187A940B-3E8D-48FD-9390-741C2ED326C7}" dt="2023-12-16T03:35:46.667" v="3435" actId="26606"/>
          <ac:spMkLst>
            <pc:docMk/>
            <pc:sldMk cId="2835916469" sldId="257"/>
            <ac:spMk id="122" creationId="{55D4142C-5077-457F-A6AD-3FECFDB39685}"/>
          </ac:spMkLst>
        </pc:spChg>
        <pc:spChg chg="add del">
          <ac:chgData name="Lynne Reeder" userId="4acf366f-e930-47a9-b4e6-8a7135d84eb0" providerId="ADAL" clId="{187A940B-3E8D-48FD-9390-741C2ED326C7}" dt="2023-12-16T03:35:46.667" v="3435" actId="26606"/>
          <ac:spMkLst>
            <pc:docMk/>
            <pc:sldMk cId="2835916469" sldId="257"/>
            <ac:spMk id="123" creationId="{7A5F0580-5EE9-419F-96EE-B6529EF6E7D0}"/>
          </ac:spMkLst>
        </pc:spChg>
        <pc:spChg chg="add">
          <ac:chgData name="Lynne Reeder" userId="4acf366f-e930-47a9-b4e6-8a7135d84eb0" providerId="ADAL" clId="{187A940B-3E8D-48FD-9390-741C2ED326C7}" dt="2023-12-16T03:35:46.667" v="3435" actId="26606"/>
          <ac:spMkLst>
            <pc:docMk/>
            <pc:sldMk cId="2835916469" sldId="257"/>
            <ac:spMk id="128" creationId="{9228552E-C8B1-4A80-8448-0787CE0FC704}"/>
          </ac:spMkLst>
        </pc:spChg>
        <pc:grpChg chg="add del">
          <ac:chgData name="Lynne Reeder" userId="4acf366f-e930-47a9-b4e6-8a7135d84eb0" providerId="ADAL" clId="{187A940B-3E8D-48FD-9390-741C2ED326C7}" dt="2023-12-16T03:34:00.150" v="3388" actId="26606"/>
          <ac:grpSpMkLst>
            <pc:docMk/>
            <pc:sldMk cId="2835916469" sldId="257"/>
            <ac:grpSpMk id="13" creationId="{1EA1DAFF-CECA-492F-BFA1-22C64956B8D9}"/>
          </ac:grpSpMkLst>
        </pc:grpChg>
        <pc:grpChg chg="add del">
          <ac:chgData name="Lynne Reeder" userId="4acf366f-e930-47a9-b4e6-8a7135d84eb0" providerId="ADAL" clId="{187A940B-3E8D-48FD-9390-741C2ED326C7}" dt="2023-12-16T03:34:00.150" v="3388" actId="26606"/>
          <ac:grpSpMkLst>
            <pc:docMk/>
            <pc:sldMk cId="2835916469" sldId="257"/>
            <ac:grpSpMk id="23" creationId="{670FB431-AE18-414D-92F4-1D12D1991152}"/>
          </ac:grpSpMkLst>
        </pc:grpChg>
        <pc:grpChg chg="add del">
          <ac:chgData name="Lynne Reeder" userId="4acf366f-e930-47a9-b4e6-8a7135d84eb0" providerId="ADAL" clId="{187A940B-3E8D-48FD-9390-741C2ED326C7}" dt="2023-12-16T03:34:00.150" v="3388" actId="26606"/>
          <ac:grpSpMkLst>
            <pc:docMk/>
            <pc:sldMk cId="2835916469" sldId="257"/>
            <ac:grpSpMk id="29" creationId="{AF19A774-30A5-488B-9BAF-629C6440294E}"/>
          </ac:grpSpMkLst>
        </pc:grpChg>
        <pc:grpChg chg="add del">
          <ac:chgData name="Lynne Reeder" userId="4acf366f-e930-47a9-b4e6-8a7135d84eb0" providerId="ADAL" clId="{187A940B-3E8D-48FD-9390-741C2ED326C7}" dt="2023-12-16T03:34:00.150" v="3388" actId="26606"/>
          <ac:grpSpMkLst>
            <pc:docMk/>
            <pc:sldMk cId="2835916469" sldId="257"/>
            <ac:grpSpMk id="37" creationId="{8214E4A5-A0D2-42C4-8D14-D2A7E495F041}"/>
          </ac:grpSpMkLst>
        </pc:grpChg>
        <pc:grpChg chg="add del">
          <ac:chgData name="Lynne Reeder" userId="4acf366f-e930-47a9-b4e6-8a7135d84eb0" providerId="ADAL" clId="{187A940B-3E8D-48FD-9390-741C2ED326C7}" dt="2023-12-16T03:34:56.249" v="3410" actId="26606"/>
          <ac:grpSpMkLst>
            <pc:docMk/>
            <pc:sldMk cId="2835916469" sldId="257"/>
            <ac:grpSpMk id="116" creationId="{9D20816A-53A8-414B-9615-2877C1081698}"/>
          </ac:grpSpMkLst>
        </pc:grpChg>
        <pc:picChg chg="add del mod ord">
          <ac:chgData name="Lynne Reeder" userId="4acf366f-e930-47a9-b4e6-8a7135d84eb0" providerId="ADAL" clId="{187A940B-3E8D-48FD-9390-741C2ED326C7}" dt="2023-12-16T03:34:22.885" v="3394" actId="478"/>
          <ac:picMkLst>
            <pc:docMk/>
            <pc:sldMk cId="2835916469" sldId="257"/>
            <ac:picMk id="3" creationId="{0D63CCD8-A3B9-5442-19B2-4E2742C4F293}"/>
          </ac:picMkLst>
        </pc:picChg>
        <pc:picChg chg="add del mod ord">
          <ac:chgData name="Lynne Reeder" userId="4acf366f-e930-47a9-b4e6-8a7135d84eb0" providerId="ADAL" clId="{187A940B-3E8D-48FD-9390-741C2ED326C7}" dt="2023-12-06T00:17:13.944" v="622" actId="21"/>
          <ac:picMkLst>
            <pc:docMk/>
            <pc:sldMk cId="2835916469" sldId="257"/>
            <ac:picMk id="5" creationId="{3A2F1339-905B-7E04-BFA5-4886D23AF123}"/>
          </ac:picMkLst>
        </pc:picChg>
        <pc:picChg chg="add mod ord">
          <ac:chgData name="Lynne Reeder" userId="4acf366f-e930-47a9-b4e6-8a7135d84eb0" providerId="ADAL" clId="{187A940B-3E8D-48FD-9390-741C2ED326C7}" dt="2023-12-16T03:49:30.803" v="4022" actId="1076"/>
          <ac:picMkLst>
            <pc:docMk/>
            <pc:sldMk cId="2835916469" sldId="257"/>
            <ac:picMk id="7" creationId="{A58ED4EC-EA4B-6D62-8CD9-A9F0FB491F9E}"/>
          </ac:picMkLst>
        </pc:picChg>
        <pc:picChg chg="add del">
          <ac:chgData name="Lynne Reeder" userId="4acf366f-e930-47a9-b4e6-8a7135d84eb0" providerId="ADAL" clId="{187A940B-3E8D-48FD-9390-741C2ED326C7}" dt="2023-12-16T03:33:56.811" v="3385" actId="26606"/>
          <ac:picMkLst>
            <pc:docMk/>
            <pc:sldMk cId="2835916469" sldId="257"/>
            <ac:picMk id="74" creationId="{B0DAC8FB-A162-44E3-A606-C855A03A5B09}"/>
          </ac:picMkLst>
        </pc:picChg>
        <pc:cxnChg chg="add del">
          <ac:chgData name="Lynne Reeder" userId="4acf366f-e930-47a9-b4e6-8a7135d84eb0" providerId="ADAL" clId="{187A940B-3E8D-48FD-9390-741C2ED326C7}" dt="2023-12-16T03:33:45.714" v="3377" actId="26606"/>
          <ac:cxnSpMkLst>
            <pc:docMk/>
            <pc:sldMk cId="2835916469" sldId="257"/>
            <ac:cxnSpMk id="60" creationId="{967F2066-0253-4771-A5F6-68111E1FE832}"/>
          </ac:cxnSpMkLst>
        </pc:cxnChg>
        <pc:cxnChg chg="add del">
          <ac:chgData name="Lynne Reeder" userId="4acf366f-e930-47a9-b4e6-8a7135d84eb0" providerId="ADAL" clId="{187A940B-3E8D-48FD-9390-741C2ED326C7}" dt="2023-12-16T03:34:00.143" v="3387" actId="26606"/>
          <ac:cxnSpMkLst>
            <pc:docMk/>
            <pc:sldMk cId="2835916469" sldId="257"/>
            <ac:cxnSpMk id="80" creationId="{967F2066-0253-4771-A5F6-68111E1FE832}"/>
          </ac:cxnSpMkLst>
        </pc:cxnChg>
        <pc:cxnChg chg="add del">
          <ac:chgData name="Lynne Reeder" userId="4acf366f-e930-47a9-b4e6-8a7135d84eb0" providerId="ADAL" clId="{187A940B-3E8D-48FD-9390-741C2ED326C7}" dt="2023-12-16T03:34:45.574" v="3403" actId="26606"/>
          <ac:cxnSpMkLst>
            <pc:docMk/>
            <pc:sldMk cId="2835916469" sldId="257"/>
            <ac:cxnSpMk id="84" creationId="{967F2066-0253-4771-A5F6-68111E1FE832}"/>
          </ac:cxnSpMkLst>
        </pc:cxnChg>
        <pc:cxnChg chg="add del">
          <ac:chgData name="Lynne Reeder" userId="4acf366f-e930-47a9-b4e6-8a7135d84eb0" providerId="ADAL" clId="{187A940B-3E8D-48FD-9390-741C2ED326C7}" dt="2023-12-16T03:34:45.539" v="3402" actId="26606"/>
          <ac:cxnSpMkLst>
            <pc:docMk/>
            <pc:sldMk cId="2835916469" sldId="257"/>
            <ac:cxnSpMk id="96" creationId="{96A8629B-8289-498B-939B-1CA0C106182C}"/>
          </ac:cxnSpMkLst>
        </pc:cxnChg>
        <pc:cxnChg chg="add del">
          <ac:chgData name="Lynne Reeder" userId="4acf366f-e930-47a9-b4e6-8a7135d84eb0" providerId="ADAL" clId="{187A940B-3E8D-48FD-9390-741C2ED326C7}" dt="2023-12-16T03:34:56.249" v="3410" actId="26606"/>
          <ac:cxnSpMkLst>
            <pc:docMk/>
            <pc:sldMk cId="2835916469" sldId="257"/>
            <ac:cxnSpMk id="115" creationId="{DAE05351-315A-4BA9-A90A-FE5C949522D1}"/>
          </ac:cxnSpMkLst>
        </pc:cxnChg>
      </pc:sldChg>
      <pc:sldChg chg="addSp delSp modSp del mod">
        <pc:chgData name="Lynne Reeder" userId="4acf366f-e930-47a9-b4e6-8a7135d84eb0" providerId="ADAL" clId="{187A940B-3E8D-48FD-9390-741C2ED326C7}" dt="2023-12-03T04:40:51.400" v="438" actId="47"/>
        <pc:sldMkLst>
          <pc:docMk/>
          <pc:sldMk cId="4051273092" sldId="258"/>
        </pc:sldMkLst>
        <pc:spChg chg="mod">
          <ac:chgData name="Lynne Reeder" userId="4acf366f-e930-47a9-b4e6-8a7135d84eb0" providerId="ADAL" clId="{187A940B-3E8D-48FD-9390-741C2ED326C7}" dt="2023-12-03T04:33:18.647" v="143" actId="313"/>
          <ac:spMkLst>
            <pc:docMk/>
            <pc:sldMk cId="4051273092" sldId="258"/>
            <ac:spMk id="2" creationId="{CF7ED8EB-D917-1133-A310-BAD23EAA6E7D}"/>
          </ac:spMkLst>
        </pc:spChg>
        <pc:spChg chg="mod">
          <ac:chgData name="Lynne Reeder" userId="4acf366f-e930-47a9-b4e6-8a7135d84eb0" providerId="ADAL" clId="{187A940B-3E8D-48FD-9390-741C2ED326C7}" dt="2023-12-03T04:40:26.896" v="434" actId="20577"/>
          <ac:spMkLst>
            <pc:docMk/>
            <pc:sldMk cId="4051273092" sldId="258"/>
            <ac:spMk id="3" creationId="{3563B04E-DEF8-7BF6-8D6F-169F26AF628D}"/>
          </ac:spMkLst>
        </pc:spChg>
        <pc:spChg chg="add del mod">
          <ac:chgData name="Lynne Reeder" userId="4acf366f-e930-47a9-b4e6-8a7135d84eb0" providerId="ADAL" clId="{187A940B-3E8D-48FD-9390-741C2ED326C7}" dt="2023-12-03T04:32:07.031" v="60"/>
          <ac:spMkLst>
            <pc:docMk/>
            <pc:sldMk cId="4051273092" sldId="258"/>
            <ac:spMk id="5" creationId="{BB176308-7102-BEF3-4ED7-17725923D67A}"/>
          </ac:spMkLst>
        </pc:spChg>
        <pc:picChg chg="add del">
          <ac:chgData name="Lynne Reeder" userId="4acf366f-e930-47a9-b4e6-8a7135d84eb0" providerId="ADAL" clId="{187A940B-3E8D-48FD-9390-741C2ED326C7}" dt="2023-12-03T04:39:53.291" v="433" actId="22"/>
          <ac:picMkLst>
            <pc:docMk/>
            <pc:sldMk cId="4051273092" sldId="258"/>
            <ac:picMk id="7" creationId="{E3E5E6A6-E818-F360-53D8-3A1BA31A9D83}"/>
          </ac:picMkLst>
        </pc:picChg>
        <pc:picChg chg="add">
          <ac:chgData name="Lynne Reeder" userId="4acf366f-e930-47a9-b4e6-8a7135d84eb0" providerId="ADAL" clId="{187A940B-3E8D-48FD-9390-741C2ED326C7}" dt="2023-12-03T04:40:28.554" v="435"/>
          <ac:picMkLst>
            <pc:docMk/>
            <pc:sldMk cId="4051273092" sldId="258"/>
            <ac:picMk id="8" creationId="{FF20FA8B-2377-DBFA-AD88-6B0C3A6DA1B7}"/>
          </ac:picMkLst>
        </pc:picChg>
      </pc:sldChg>
      <pc:sldChg chg="ord">
        <pc:chgData name="Lynne Reeder" userId="4acf366f-e930-47a9-b4e6-8a7135d84eb0" providerId="ADAL" clId="{187A940B-3E8D-48FD-9390-741C2ED326C7}" dt="2023-12-17T01:30:09.646" v="7423"/>
        <pc:sldMkLst>
          <pc:docMk/>
          <pc:sldMk cId="3270784527" sldId="259"/>
        </pc:sldMkLst>
      </pc:sldChg>
      <pc:sldChg chg="modSp new del mod ord">
        <pc:chgData name="Lynne Reeder" userId="4acf366f-e930-47a9-b4e6-8a7135d84eb0" providerId="ADAL" clId="{187A940B-3E8D-48FD-9390-741C2ED326C7}" dt="2023-12-17T01:45:50.520" v="8075" actId="47"/>
        <pc:sldMkLst>
          <pc:docMk/>
          <pc:sldMk cId="3058924636" sldId="260"/>
        </pc:sldMkLst>
        <pc:spChg chg="mod">
          <ac:chgData name="Lynne Reeder" userId="4acf366f-e930-47a9-b4e6-8a7135d84eb0" providerId="ADAL" clId="{187A940B-3E8D-48FD-9390-741C2ED326C7}" dt="2023-12-03T04:31:33.724" v="41" actId="20577"/>
          <ac:spMkLst>
            <pc:docMk/>
            <pc:sldMk cId="3058924636" sldId="260"/>
            <ac:spMk id="2" creationId="{A18808AE-8EF5-B827-F969-716A0AC7C292}"/>
          </ac:spMkLst>
        </pc:spChg>
      </pc:sldChg>
      <pc:sldChg chg="addSp delSp modSp new mod setBg">
        <pc:chgData name="Lynne Reeder" userId="4acf366f-e930-47a9-b4e6-8a7135d84eb0" providerId="ADAL" clId="{187A940B-3E8D-48FD-9390-741C2ED326C7}" dt="2023-12-18T00:19:41.907" v="12345" actId="1076"/>
        <pc:sldMkLst>
          <pc:docMk/>
          <pc:sldMk cId="3505486278" sldId="261"/>
        </pc:sldMkLst>
        <pc:spChg chg="del mod">
          <ac:chgData name="Lynne Reeder" userId="4acf366f-e930-47a9-b4e6-8a7135d84eb0" providerId="ADAL" clId="{187A940B-3E8D-48FD-9390-741C2ED326C7}" dt="2023-12-17T03:13:29.853" v="10950" actId="478"/>
          <ac:spMkLst>
            <pc:docMk/>
            <pc:sldMk cId="3505486278" sldId="261"/>
            <ac:spMk id="2" creationId="{1D5676D0-6628-21CB-08F7-5A4077F303CC}"/>
          </ac:spMkLst>
        </pc:spChg>
        <pc:spChg chg="mod">
          <ac:chgData name="Lynne Reeder" userId="4acf366f-e930-47a9-b4e6-8a7135d84eb0" providerId="ADAL" clId="{187A940B-3E8D-48FD-9390-741C2ED326C7}" dt="2023-12-18T00:08:05.077" v="12154" actId="14100"/>
          <ac:spMkLst>
            <pc:docMk/>
            <pc:sldMk cId="3505486278" sldId="261"/>
            <ac:spMk id="3" creationId="{6EB2A2D8-21F4-7D04-3076-AB5C87568C76}"/>
          </ac:spMkLst>
        </pc:spChg>
        <pc:spChg chg="add del mod">
          <ac:chgData name="Lynne Reeder" userId="4acf366f-e930-47a9-b4e6-8a7135d84eb0" providerId="ADAL" clId="{187A940B-3E8D-48FD-9390-741C2ED326C7}" dt="2023-12-17T03:11:33.460" v="10925"/>
          <ac:spMkLst>
            <pc:docMk/>
            <pc:sldMk cId="3505486278" sldId="261"/>
            <ac:spMk id="4" creationId="{0A4D2890-4A9C-9A77-DFC1-96A8C66046BC}"/>
          </ac:spMkLst>
        </pc:spChg>
        <pc:spChg chg="add">
          <ac:chgData name="Lynne Reeder" userId="4acf366f-e930-47a9-b4e6-8a7135d84eb0" providerId="ADAL" clId="{187A940B-3E8D-48FD-9390-741C2ED326C7}" dt="2023-12-17T03:13:18.442" v="10946" actId="26606"/>
          <ac:spMkLst>
            <pc:docMk/>
            <pc:sldMk cId="3505486278" sldId="261"/>
            <ac:spMk id="11" creationId="{913AE63C-D5B4-45D1-ACFC-648CFFCF9805}"/>
          </ac:spMkLst>
        </pc:spChg>
        <pc:grpChg chg="add">
          <ac:chgData name="Lynne Reeder" userId="4acf366f-e930-47a9-b4e6-8a7135d84eb0" providerId="ADAL" clId="{187A940B-3E8D-48FD-9390-741C2ED326C7}" dt="2023-12-17T03:13:18.442" v="10946" actId="26606"/>
          <ac:grpSpMkLst>
            <pc:docMk/>
            <pc:sldMk cId="3505486278" sldId="261"/>
            <ac:grpSpMk id="13" creationId="{4F0CCC29-1ADF-400B-B2E2-87AE5F0F3987}"/>
          </ac:grpSpMkLst>
        </pc:grpChg>
        <pc:grpChg chg="add">
          <ac:chgData name="Lynne Reeder" userId="4acf366f-e930-47a9-b4e6-8a7135d84eb0" providerId="ADAL" clId="{187A940B-3E8D-48FD-9390-741C2ED326C7}" dt="2023-12-17T03:13:18.442" v="10946" actId="26606"/>
          <ac:grpSpMkLst>
            <pc:docMk/>
            <pc:sldMk cId="3505486278" sldId="261"/>
            <ac:grpSpMk id="17" creationId="{E27AF472-EAE3-4572-AB69-B92BD10DBC6D}"/>
          </ac:grpSpMkLst>
        </pc:grpChg>
        <pc:picChg chg="add del mod ord">
          <ac:chgData name="Lynne Reeder" userId="4acf366f-e930-47a9-b4e6-8a7135d84eb0" providerId="ADAL" clId="{187A940B-3E8D-48FD-9390-741C2ED326C7}" dt="2023-12-17T03:15:03.337" v="10975" actId="478"/>
          <ac:picMkLst>
            <pc:docMk/>
            <pc:sldMk cId="3505486278" sldId="261"/>
            <ac:picMk id="5" creationId="{CF65565F-A791-9F1E-774B-53E2C79A9829}"/>
          </ac:picMkLst>
        </pc:picChg>
        <pc:picChg chg="add mod">
          <ac:chgData name="Lynne Reeder" userId="4acf366f-e930-47a9-b4e6-8a7135d84eb0" providerId="ADAL" clId="{187A940B-3E8D-48FD-9390-741C2ED326C7}" dt="2023-12-18T00:19:41.907" v="12345" actId="1076"/>
          <ac:picMkLst>
            <pc:docMk/>
            <pc:sldMk cId="3505486278" sldId="261"/>
            <ac:picMk id="6" creationId="{A1C33064-B1B8-86D0-36C7-BD7D9C519A9C}"/>
          </ac:picMkLst>
        </pc:picChg>
        <pc:picChg chg="add mod">
          <ac:chgData name="Lynne Reeder" userId="4acf366f-e930-47a9-b4e6-8a7135d84eb0" providerId="ADAL" clId="{187A940B-3E8D-48FD-9390-741C2ED326C7}" dt="2023-12-18T00:09:00.101" v="12164" actId="14100"/>
          <ac:picMkLst>
            <pc:docMk/>
            <pc:sldMk cId="3505486278" sldId="261"/>
            <ac:picMk id="7" creationId="{1AA73EF7-B402-4ED5-F6A7-9A2705083EFB}"/>
          </ac:picMkLst>
        </pc:picChg>
      </pc:sldChg>
      <pc:sldChg chg="addSp delSp modSp new mod setBg">
        <pc:chgData name="Lynne Reeder" userId="4acf366f-e930-47a9-b4e6-8a7135d84eb0" providerId="ADAL" clId="{187A940B-3E8D-48FD-9390-741C2ED326C7}" dt="2023-12-17T02:17:44.303" v="9008" actId="255"/>
        <pc:sldMkLst>
          <pc:docMk/>
          <pc:sldMk cId="4072869781" sldId="262"/>
        </pc:sldMkLst>
        <pc:spChg chg="mod ord">
          <ac:chgData name="Lynne Reeder" userId="4acf366f-e930-47a9-b4e6-8a7135d84eb0" providerId="ADAL" clId="{187A940B-3E8D-48FD-9390-741C2ED326C7}" dt="2023-12-17T02:17:44.303" v="9008" actId="255"/>
          <ac:spMkLst>
            <pc:docMk/>
            <pc:sldMk cId="4072869781" sldId="262"/>
            <ac:spMk id="2" creationId="{677FE75F-D4B6-C8B7-32FA-09CC0F0BAA30}"/>
          </ac:spMkLst>
        </pc:spChg>
        <pc:spChg chg="add del mod">
          <ac:chgData name="Lynne Reeder" userId="4acf366f-e930-47a9-b4e6-8a7135d84eb0" providerId="ADAL" clId="{187A940B-3E8D-48FD-9390-741C2ED326C7}" dt="2023-12-06T00:26:32.541" v="729" actId="26606"/>
          <ac:spMkLst>
            <pc:docMk/>
            <pc:sldMk cId="4072869781" sldId="262"/>
            <ac:spMk id="3" creationId="{4BB372D6-A8A1-DCFF-73F1-30FCBED3B9C5}"/>
          </ac:spMkLst>
        </pc:spChg>
        <pc:spChg chg="add del mod">
          <ac:chgData name="Lynne Reeder" userId="4acf366f-e930-47a9-b4e6-8a7135d84eb0" providerId="ADAL" clId="{187A940B-3E8D-48FD-9390-741C2ED326C7}" dt="2023-12-17T02:17:00.057" v="8994"/>
          <ac:spMkLst>
            <pc:docMk/>
            <pc:sldMk cId="4072869781" sldId="262"/>
            <ac:spMk id="5" creationId="{340FF71F-6546-95BF-51ED-24946C0D1C46}"/>
          </ac:spMkLst>
        </pc:spChg>
        <pc:spChg chg="add del">
          <ac:chgData name="Lynne Reeder" userId="4acf366f-e930-47a9-b4e6-8a7135d84eb0" providerId="ADAL" clId="{187A940B-3E8D-48FD-9390-741C2ED326C7}" dt="2023-12-06T00:26:09.993" v="714" actId="26606"/>
          <ac:spMkLst>
            <pc:docMk/>
            <pc:sldMk cId="4072869781" sldId="262"/>
            <ac:spMk id="6" creationId="{4BB372D6-A8A1-DCFF-73F1-30FCBED3B9C5}"/>
          </ac:spMkLst>
        </pc:spChg>
        <pc:spChg chg="add del">
          <ac:chgData name="Lynne Reeder" userId="4acf366f-e930-47a9-b4e6-8a7135d84eb0" providerId="ADAL" clId="{187A940B-3E8D-48FD-9390-741C2ED326C7}" dt="2023-12-06T00:26:06.506" v="710" actId="26606"/>
          <ac:spMkLst>
            <pc:docMk/>
            <pc:sldMk cId="4072869781" sldId="262"/>
            <ac:spMk id="9" creationId="{16C5FA50-8D52-4617-AF91-5C7B1C8352F1}"/>
          </ac:spMkLst>
        </pc:spChg>
        <pc:spChg chg="add del">
          <ac:chgData name="Lynne Reeder" userId="4acf366f-e930-47a9-b4e6-8a7135d84eb0" providerId="ADAL" clId="{187A940B-3E8D-48FD-9390-741C2ED326C7}" dt="2023-12-06T00:26:06.506" v="710" actId="26606"/>
          <ac:spMkLst>
            <pc:docMk/>
            <pc:sldMk cId="4072869781" sldId="262"/>
            <ac:spMk id="11" creationId="{E223798C-12AD-4B0C-A50C-D676347D67CF}"/>
          </ac:spMkLst>
        </pc:spChg>
        <pc:spChg chg="add del">
          <ac:chgData name="Lynne Reeder" userId="4acf366f-e930-47a9-b4e6-8a7135d84eb0" providerId="ADAL" clId="{187A940B-3E8D-48FD-9390-741C2ED326C7}" dt="2023-12-06T00:26:29.746" v="726" actId="26606"/>
          <ac:spMkLst>
            <pc:docMk/>
            <pc:sldMk cId="4072869781" sldId="262"/>
            <ac:spMk id="13" creationId="{3389D0BC-BA1D-4360-88F9-D9ECCBDAB50E}"/>
          </ac:spMkLst>
        </pc:spChg>
        <pc:spChg chg="add del">
          <ac:chgData name="Lynne Reeder" userId="4acf366f-e930-47a9-b4e6-8a7135d84eb0" providerId="ADAL" clId="{187A940B-3E8D-48FD-9390-741C2ED326C7}" dt="2023-12-06T00:26:12.074" v="716" actId="26606"/>
          <ac:spMkLst>
            <pc:docMk/>
            <pc:sldMk cId="4072869781" sldId="262"/>
            <ac:spMk id="15" creationId="{4BB372D6-A8A1-DCFF-73F1-30FCBED3B9C5}"/>
          </ac:spMkLst>
        </pc:spChg>
        <pc:spChg chg="add del">
          <ac:chgData name="Lynne Reeder" userId="4acf366f-e930-47a9-b4e6-8a7135d84eb0" providerId="ADAL" clId="{187A940B-3E8D-48FD-9390-741C2ED326C7}" dt="2023-12-06T00:26:13.959" v="718" actId="26606"/>
          <ac:spMkLst>
            <pc:docMk/>
            <pc:sldMk cId="4072869781" sldId="262"/>
            <ac:spMk id="18" creationId="{4BB372D6-A8A1-DCFF-73F1-30FCBED3B9C5}"/>
          </ac:spMkLst>
        </pc:spChg>
        <pc:spChg chg="add del">
          <ac:chgData name="Lynne Reeder" userId="4acf366f-e930-47a9-b4e6-8a7135d84eb0" providerId="ADAL" clId="{187A940B-3E8D-48FD-9390-741C2ED326C7}" dt="2023-12-06T00:26:16.375" v="720" actId="26606"/>
          <ac:spMkLst>
            <pc:docMk/>
            <pc:sldMk cId="4072869781" sldId="262"/>
            <ac:spMk id="20" creationId="{AF6CB648-9554-488A-B457-99CAAD1DA528}"/>
          </ac:spMkLst>
        </pc:spChg>
        <pc:spChg chg="add del">
          <ac:chgData name="Lynne Reeder" userId="4acf366f-e930-47a9-b4e6-8a7135d84eb0" providerId="ADAL" clId="{187A940B-3E8D-48FD-9390-741C2ED326C7}" dt="2023-12-06T00:26:16.375" v="720" actId="26606"/>
          <ac:spMkLst>
            <pc:docMk/>
            <pc:sldMk cId="4072869781" sldId="262"/>
            <ac:spMk id="21" creationId="{E1ED8A68-A582-AC62-104E-E319E9DB340C}"/>
          </ac:spMkLst>
        </pc:spChg>
        <pc:spChg chg="add del">
          <ac:chgData name="Lynne Reeder" userId="4acf366f-e930-47a9-b4e6-8a7135d84eb0" providerId="ADAL" clId="{187A940B-3E8D-48FD-9390-741C2ED326C7}" dt="2023-12-06T00:26:16.375" v="720" actId="26606"/>
          <ac:spMkLst>
            <pc:docMk/>
            <pc:sldMk cId="4072869781" sldId="262"/>
            <ac:spMk id="22" creationId="{4BB372D6-A8A1-DCFF-73F1-30FCBED3B9C5}"/>
          </ac:spMkLst>
        </pc:spChg>
        <pc:spChg chg="add del">
          <ac:chgData name="Lynne Reeder" userId="4acf366f-e930-47a9-b4e6-8a7135d84eb0" providerId="ADAL" clId="{187A940B-3E8D-48FD-9390-741C2ED326C7}" dt="2023-12-06T00:26:22.034" v="722" actId="26606"/>
          <ac:spMkLst>
            <pc:docMk/>
            <pc:sldMk cId="4072869781" sldId="262"/>
            <ac:spMk id="24" creationId="{4BB372D6-A8A1-DCFF-73F1-30FCBED3B9C5}"/>
          </ac:spMkLst>
        </pc:spChg>
        <pc:spChg chg="add del">
          <ac:chgData name="Lynne Reeder" userId="4acf366f-e930-47a9-b4e6-8a7135d84eb0" providerId="ADAL" clId="{187A940B-3E8D-48FD-9390-741C2ED326C7}" dt="2023-12-06T00:26:24.510" v="724" actId="26606"/>
          <ac:spMkLst>
            <pc:docMk/>
            <pc:sldMk cId="4072869781" sldId="262"/>
            <ac:spMk id="28" creationId="{6753252F-4873-4F63-801D-CC719279A7D5}"/>
          </ac:spMkLst>
        </pc:spChg>
        <pc:spChg chg="add del">
          <ac:chgData name="Lynne Reeder" userId="4acf366f-e930-47a9-b4e6-8a7135d84eb0" providerId="ADAL" clId="{187A940B-3E8D-48FD-9390-741C2ED326C7}" dt="2023-12-06T00:26:24.510" v="724" actId="26606"/>
          <ac:spMkLst>
            <pc:docMk/>
            <pc:sldMk cId="4072869781" sldId="262"/>
            <ac:spMk id="29" creationId="{047C8CCB-F95D-4249-92DD-651249D3535A}"/>
          </ac:spMkLst>
        </pc:spChg>
        <pc:spChg chg="add del">
          <ac:chgData name="Lynne Reeder" userId="4acf366f-e930-47a9-b4e6-8a7135d84eb0" providerId="ADAL" clId="{187A940B-3E8D-48FD-9390-741C2ED326C7}" dt="2023-12-06T00:26:29.746" v="726" actId="26606"/>
          <ac:spMkLst>
            <pc:docMk/>
            <pc:sldMk cId="4072869781" sldId="262"/>
            <ac:spMk id="31" creationId="{0C0CCF94-9536-4A63-8FF2-E37827C92756}"/>
          </ac:spMkLst>
        </pc:spChg>
        <pc:spChg chg="add del">
          <ac:chgData name="Lynne Reeder" userId="4acf366f-e930-47a9-b4e6-8a7135d84eb0" providerId="ADAL" clId="{187A940B-3E8D-48FD-9390-741C2ED326C7}" dt="2023-12-06T00:26:29.746" v="726" actId="26606"/>
          <ac:spMkLst>
            <pc:docMk/>
            <pc:sldMk cId="4072869781" sldId="262"/>
            <ac:spMk id="32" creationId="{C970655A-F4C2-4D7E-BAB6-D3BFC5CAE148}"/>
          </ac:spMkLst>
        </pc:spChg>
        <pc:spChg chg="add del">
          <ac:chgData name="Lynne Reeder" userId="4acf366f-e930-47a9-b4e6-8a7135d84eb0" providerId="ADAL" clId="{187A940B-3E8D-48FD-9390-741C2ED326C7}" dt="2023-12-06T00:26:32.488" v="728" actId="26606"/>
          <ac:spMkLst>
            <pc:docMk/>
            <pc:sldMk cId="4072869781" sldId="262"/>
            <ac:spMk id="34" creationId="{B95B9BA8-1D69-4796-85F5-B6D0BD52354B}"/>
          </ac:spMkLst>
        </pc:spChg>
        <pc:spChg chg="add del">
          <ac:chgData name="Lynne Reeder" userId="4acf366f-e930-47a9-b4e6-8a7135d84eb0" providerId="ADAL" clId="{187A940B-3E8D-48FD-9390-741C2ED326C7}" dt="2023-12-06T00:26:32.488" v="728" actId="26606"/>
          <ac:spMkLst>
            <pc:docMk/>
            <pc:sldMk cId="4072869781" sldId="262"/>
            <ac:spMk id="35" creationId="{4BB372D6-A8A1-DCFF-73F1-30FCBED3B9C5}"/>
          </ac:spMkLst>
        </pc:spChg>
        <pc:spChg chg="add del">
          <ac:chgData name="Lynne Reeder" userId="4acf366f-e930-47a9-b4e6-8a7135d84eb0" providerId="ADAL" clId="{187A940B-3E8D-48FD-9390-741C2ED326C7}" dt="2023-12-17T02:17:09.268" v="8998" actId="26606"/>
          <ac:spMkLst>
            <pc:docMk/>
            <pc:sldMk cId="4072869781" sldId="262"/>
            <ac:spMk id="42" creationId="{0C0CCF94-9536-4A63-8FF2-E37827C92756}"/>
          </ac:spMkLst>
        </pc:spChg>
        <pc:spChg chg="add del">
          <ac:chgData name="Lynne Reeder" userId="4acf366f-e930-47a9-b4e6-8a7135d84eb0" providerId="ADAL" clId="{187A940B-3E8D-48FD-9390-741C2ED326C7}" dt="2023-12-17T02:17:09.268" v="8998" actId="26606"/>
          <ac:spMkLst>
            <pc:docMk/>
            <pc:sldMk cId="4072869781" sldId="262"/>
            <ac:spMk id="43" creationId="{C970655A-F4C2-4D7E-BAB6-D3BFC5CAE148}"/>
          </ac:spMkLst>
        </pc:spChg>
        <pc:spChg chg="add del">
          <ac:chgData name="Lynne Reeder" userId="4acf366f-e930-47a9-b4e6-8a7135d84eb0" providerId="ADAL" clId="{187A940B-3E8D-48FD-9390-741C2ED326C7}" dt="2023-12-17T02:17:09.268" v="8998" actId="26606"/>
          <ac:spMkLst>
            <pc:docMk/>
            <pc:sldMk cId="4072869781" sldId="262"/>
            <ac:spMk id="44" creationId="{3389D0BC-BA1D-4360-88F9-D9ECCBDAB50E}"/>
          </ac:spMkLst>
        </pc:spChg>
        <pc:spChg chg="add del">
          <ac:chgData name="Lynne Reeder" userId="4acf366f-e930-47a9-b4e6-8a7135d84eb0" providerId="ADAL" clId="{187A940B-3E8D-48FD-9390-741C2ED326C7}" dt="2023-12-17T02:17:09.263" v="8997" actId="26606"/>
          <ac:spMkLst>
            <pc:docMk/>
            <pc:sldMk cId="4072869781" sldId="262"/>
            <ac:spMk id="49" creationId="{657F69E0-C4B0-4BEC-A689-4F8D877F05D4}"/>
          </ac:spMkLst>
        </pc:spChg>
        <pc:spChg chg="add del">
          <ac:chgData name="Lynne Reeder" userId="4acf366f-e930-47a9-b4e6-8a7135d84eb0" providerId="ADAL" clId="{187A940B-3E8D-48FD-9390-741C2ED326C7}" dt="2023-12-17T02:17:09.263" v="8997" actId="26606"/>
          <ac:spMkLst>
            <pc:docMk/>
            <pc:sldMk cId="4072869781" sldId="262"/>
            <ac:spMk id="51" creationId="{9F6380B4-6A1C-481E-8408-B4E6C75B9B81}"/>
          </ac:spMkLst>
        </pc:spChg>
        <pc:spChg chg="add">
          <ac:chgData name="Lynne Reeder" userId="4acf366f-e930-47a9-b4e6-8a7135d84eb0" providerId="ADAL" clId="{187A940B-3E8D-48FD-9390-741C2ED326C7}" dt="2023-12-17T02:17:09.268" v="8998" actId="26606"/>
          <ac:spMkLst>
            <pc:docMk/>
            <pc:sldMk cId="4072869781" sldId="262"/>
            <ac:spMk id="53" creationId="{0E91F5CA-B392-444C-88E3-BF5BAAEBDEB0}"/>
          </ac:spMkLst>
        </pc:spChg>
        <pc:spChg chg="add">
          <ac:chgData name="Lynne Reeder" userId="4acf366f-e930-47a9-b4e6-8a7135d84eb0" providerId="ADAL" clId="{187A940B-3E8D-48FD-9390-741C2ED326C7}" dt="2023-12-17T02:17:09.268" v="8998" actId="26606"/>
          <ac:spMkLst>
            <pc:docMk/>
            <pc:sldMk cId="4072869781" sldId="262"/>
            <ac:spMk id="54" creationId="{0459807F-B6FA-44D3-9A53-C55B6B56884A}"/>
          </ac:spMkLst>
        </pc:spChg>
        <pc:grpChg chg="add del">
          <ac:chgData name="Lynne Reeder" userId="4acf366f-e930-47a9-b4e6-8a7135d84eb0" providerId="ADAL" clId="{187A940B-3E8D-48FD-9390-741C2ED326C7}" dt="2023-12-06T00:26:09.993" v="714" actId="26606"/>
          <ac:grpSpMkLst>
            <pc:docMk/>
            <pc:sldMk cId="4072869781" sldId="262"/>
            <ac:grpSpMk id="7" creationId="{3AFCAD34-1AFC-BC1A-F6B2-C34C63912EAB}"/>
          </ac:grpSpMkLst>
        </pc:grpChg>
        <pc:grpChg chg="add del">
          <ac:chgData name="Lynne Reeder" userId="4acf366f-e930-47a9-b4e6-8a7135d84eb0" providerId="ADAL" clId="{187A940B-3E8D-48FD-9390-741C2ED326C7}" dt="2023-12-06T00:26:12.074" v="716" actId="26606"/>
          <ac:grpSpMkLst>
            <pc:docMk/>
            <pc:sldMk cId="4072869781" sldId="262"/>
            <ac:grpSpMk id="12" creationId="{BE589684-54CA-64D8-C963-5F19FF75BF72}"/>
          </ac:grpSpMkLst>
        </pc:grpChg>
        <pc:grpChg chg="add del">
          <ac:chgData name="Lynne Reeder" userId="4acf366f-e930-47a9-b4e6-8a7135d84eb0" providerId="ADAL" clId="{187A940B-3E8D-48FD-9390-741C2ED326C7}" dt="2023-12-06T00:26:22.034" v="722" actId="26606"/>
          <ac:grpSpMkLst>
            <pc:docMk/>
            <pc:sldMk cId="4072869781" sldId="262"/>
            <ac:grpSpMk id="25" creationId="{1FD67D68-9B83-C338-8342-3348D8F22347}"/>
          </ac:grpSpMkLst>
        </pc:grpChg>
        <pc:grpChg chg="add del">
          <ac:chgData name="Lynne Reeder" userId="4acf366f-e930-47a9-b4e6-8a7135d84eb0" providerId="ADAL" clId="{187A940B-3E8D-48FD-9390-741C2ED326C7}" dt="2023-12-06T00:26:32.488" v="728" actId="26606"/>
          <ac:grpSpMkLst>
            <pc:docMk/>
            <pc:sldMk cId="4072869781" sldId="262"/>
            <ac:grpSpMk id="36" creationId="{D44E3F87-3D58-4B03-86B2-15A5C5B9C964}"/>
          </ac:grpSpMkLst>
        </pc:grpChg>
        <pc:picChg chg="add del mod">
          <ac:chgData name="Lynne Reeder" userId="4acf366f-e930-47a9-b4e6-8a7135d84eb0" providerId="ADAL" clId="{187A940B-3E8D-48FD-9390-741C2ED326C7}" dt="2023-12-17T02:16:58.127" v="8993" actId="478"/>
          <ac:picMkLst>
            <pc:docMk/>
            <pc:sldMk cId="4072869781" sldId="262"/>
            <ac:picMk id="4" creationId="{AF6338C1-86A3-7B0C-AFA1-D46A5084B4C7}"/>
          </ac:picMkLst>
        </pc:picChg>
        <pc:picChg chg="add mod">
          <ac:chgData name="Lynne Reeder" userId="4acf366f-e930-47a9-b4e6-8a7135d84eb0" providerId="ADAL" clId="{187A940B-3E8D-48FD-9390-741C2ED326C7}" dt="2023-12-17T02:17:09.268" v="8998" actId="26606"/>
          <ac:picMkLst>
            <pc:docMk/>
            <pc:sldMk cId="4072869781" sldId="262"/>
            <ac:picMk id="6" creationId="{E8E251AC-60F1-3723-EDA3-83B3BB4922B2}"/>
          </ac:picMkLst>
        </pc:picChg>
        <pc:cxnChg chg="add del">
          <ac:chgData name="Lynne Reeder" userId="4acf366f-e930-47a9-b4e6-8a7135d84eb0" providerId="ADAL" clId="{187A940B-3E8D-48FD-9390-741C2ED326C7}" dt="2023-12-06T00:26:13.959" v="718" actId="26606"/>
          <ac:cxnSpMkLst>
            <pc:docMk/>
            <pc:sldMk cId="4072869781" sldId="262"/>
            <ac:cxnSpMk id="17" creationId="{1503BFE4-729B-D9D0-C17B-501E6AF1127A}"/>
          </ac:cxnSpMkLst>
        </pc:cxnChg>
      </pc:sldChg>
      <pc:sldChg chg="modSp new del mod ord">
        <pc:chgData name="Lynne Reeder" userId="4acf366f-e930-47a9-b4e6-8a7135d84eb0" providerId="ADAL" clId="{187A940B-3E8D-48FD-9390-741C2ED326C7}" dt="2023-12-17T02:26:20.249" v="9247" actId="47"/>
        <pc:sldMkLst>
          <pc:docMk/>
          <pc:sldMk cId="1304462590" sldId="263"/>
        </pc:sldMkLst>
        <pc:spChg chg="mod">
          <ac:chgData name="Lynne Reeder" userId="4acf366f-e930-47a9-b4e6-8a7135d84eb0" providerId="ADAL" clId="{187A940B-3E8D-48FD-9390-741C2ED326C7}" dt="2023-12-17T01:17:33.543" v="6751" actId="20577"/>
          <ac:spMkLst>
            <pc:docMk/>
            <pc:sldMk cId="1304462590" sldId="263"/>
            <ac:spMk id="2" creationId="{BC05B638-D494-41BC-A480-9FBC15E67035}"/>
          </ac:spMkLst>
        </pc:spChg>
        <pc:spChg chg="mod">
          <ac:chgData name="Lynne Reeder" userId="4acf366f-e930-47a9-b4e6-8a7135d84eb0" providerId="ADAL" clId="{187A940B-3E8D-48FD-9390-741C2ED326C7}" dt="2023-12-17T00:54:12.276" v="5559" actId="14100"/>
          <ac:spMkLst>
            <pc:docMk/>
            <pc:sldMk cId="1304462590" sldId="263"/>
            <ac:spMk id="3" creationId="{236C407E-2E35-FDDB-95AC-9C915B833356}"/>
          </ac:spMkLst>
        </pc:spChg>
      </pc:sldChg>
      <pc:sldChg chg="modSp new del mod">
        <pc:chgData name="Lynne Reeder" userId="4acf366f-e930-47a9-b4e6-8a7135d84eb0" providerId="ADAL" clId="{187A940B-3E8D-48FD-9390-741C2ED326C7}" dt="2023-12-16T04:12:47.930" v="4930" actId="47"/>
        <pc:sldMkLst>
          <pc:docMk/>
          <pc:sldMk cId="746110022" sldId="264"/>
        </pc:sldMkLst>
        <pc:spChg chg="mod">
          <ac:chgData name="Lynne Reeder" userId="4acf366f-e930-47a9-b4e6-8a7135d84eb0" providerId="ADAL" clId="{187A940B-3E8D-48FD-9390-741C2ED326C7}" dt="2023-12-03T04:35:10.742" v="268" actId="313"/>
          <ac:spMkLst>
            <pc:docMk/>
            <pc:sldMk cId="746110022" sldId="264"/>
            <ac:spMk id="2" creationId="{4BF9D5EC-A21E-6930-3628-49B3A5FA5E76}"/>
          </ac:spMkLst>
        </pc:spChg>
        <pc:spChg chg="mod">
          <ac:chgData name="Lynne Reeder" userId="4acf366f-e930-47a9-b4e6-8a7135d84eb0" providerId="ADAL" clId="{187A940B-3E8D-48FD-9390-741C2ED326C7}" dt="2023-12-03T04:35:27.198" v="270"/>
          <ac:spMkLst>
            <pc:docMk/>
            <pc:sldMk cId="746110022" sldId="264"/>
            <ac:spMk id="3" creationId="{195484BA-4CDC-3497-828D-D8585CD3E632}"/>
          </ac:spMkLst>
        </pc:spChg>
      </pc:sldChg>
      <pc:sldChg chg="addSp delSp modSp new mod ord setBg">
        <pc:chgData name="Lynne Reeder" userId="4acf366f-e930-47a9-b4e6-8a7135d84eb0" providerId="ADAL" clId="{187A940B-3E8D-48FD-9390-741C2ED326C7}" dt="2023-12-17T23:19:43.092" v="11104" actId="14100"/>
        <pc:sldMkLst>
          <pc:docMk/>
          <pc:sldMk cId="1173461801" sldId="265"/>
        </pc:sldMkLst>
        <pc:spChg chg="del mod">
          <ac:chgData name="Lynne Reeder" userId="4acf366f-e930-47a9-b4e6-8a7135d84eb0" providerId="ADAL" clId="{187A940B-3E8D-48FD-9390-741C2ED326C7}" dt="2023-12-06T00:29:56.029" v="772" actId="478"/>
          <ac:spMkLst>
            <pc:docMk/>
            <pc:sldMk cId="1173461801" sldId="265"/>
            <ac:spMk id="2" creationId="{E4CBBF73-EF8C-2908-7FD1-F445DABBEF6E}"/>
          </ac:spMkLst>
        </pc:spChg>
        <pc:spChg chg="mod">
          <ac:chgData name="Lynne Reeder" userId="4acf366f-e930-47a9-b4e6-8a7135d84eb0" providerId="ADAL" clId="{187A940B-3E8D-48FD-9390-741C2ED326C7}" dt="2023-12-17T23:19:40.495" v="11103" actId="255"/>
          <ac:spMkLst>
            <pc:docMk/>
            <pc:sldMk cId="1173461801" sldId="265"/>
            <ac:spMk id="3" creationId="{08009206-E7FC-D175-FCED-2A32DA9B12B6}"/>
          </ac:spMkLst>
        </pc:spChg>
        <pc:spChg chg="add">
          <ac:chgData name="Lynne Reeder" userId="4acf366f-e930-47a9-b4e6-8a7135d84eb0" providerId="ADAL" clId="{187A940B-3E8D-48FD-9390-741C2ED326C7}" dt="2023-12-06T00:29:36.036" v="763" actId="26606"/>
          <ac:spMkLst>
            <pc:docMk/>
            <pc:sldMk cId="1173461801" sldId="265"/>
            <ac:spMk id="9" creationId="{8181FC64-B306-4821-98E2-780662EFC486}"/>
          </ac:spMkLst>
        </pc:spChg>
        <pc:spChg chg="add">
          <ac:chgData name="Lynne Reeder" userId="4acf366f-e930-47a9-b4e6-8a7135d84eb0" providerId="ADAL" clId="{187A940B-3E8D-48FD-9390-741C2ED326C7}" dt="2023-12-06T00:29:36.036" v="763" actId="26606"/>
          <ac:spMkLst>
            <pc:docMk/>
            <pc:sldMk cId="1173461801" sldId="265"/>
            <ac:spMk id="11" creationId="{5871FC61-DD4E-47D4-81FD-8A7E7D12B371}"/>
          </ac:spMkLst>
        </pc:spChg>
        <pc:spChg chg="add">
          <ac:chgData name="Lynne Reeder" userId="4acf366f-e930-47a9-b4e6-8a7135d84eb0" providerId="ADAL" clId="{187A940B-3E8D-48FD-9390-741C2ED326C7}" dt="2023-12-06T00:29:36.036" v="763" actId="26606"/>
          <ac:spMkLst>
            <pc:docMk/>
            <pc:sldMk cId="1173461801" sldId="265"/>
            <ac:spMk id="13" creationId="{F9EC3F91-A75C-4F74-867E-E4C28C13546B}"/>
          </ac:spMkLst>
        </pc:spChg>
        <pc:spChg chg="add">
          <ac:chgData name="Lynne Reeder" userId="4acf366f-e930-47a9-b4e6-8a7135d84eb0" providerId="ADAL" clId="{187A940B-3E8D-48FD-9390-741C2ED326C7}" dt="2023-12-06T00:29:36.036" v="763" actId="26606"/>
          <ac:spMkLst>
            <pc:docMk/>
            <pc:sldMk cId="1173461801" sldId="265"/>
            <ac:spMk id="15" creationId="{829A1E2C-5AC8-40FC-99E9-832069D39792}"/>
          </ac:spMkLst>
        </pc:spChg>
        <pc:picChg chg="add mod">
          <ac:chgData name="Lynne Reeder" userId="4acf366f-e930-47a9-b4e6-8a7135d84eb0" providerId="ADAL" clId="{187A940B-3E8D-48FD-9390-741C2ED326C7}" dt="2023-12-17T23:19:43.092" v="11104" actId="14100"/>
          <ac:picMkLst>
            <pc:docMk/>
            <pc:sldMk cId="1173461801" sldId="265"/>
            <ac:picMk id="5" creationId="{7E3144DF-ED81-62FE-A870-B247E3266DFA}"/>
          </ac:picMkLst>
        </pc:picChg>
      </pc:sldChg>
      <pc:sldChg chg="addSp delSp modSp new mod setBg addAnim delAnim setClrOvrMap">
        <pc:chgData name="Lynne Reeder" userId="4acf366f-e930-47a9-b4e6-8a7135d84eb0" providerId="ADAL" clId="{187A940B-3E8D-48FD-9390-741C2ED326C7}" dt="2023-12-06T00:44:24.224" v="880" actId="255"/>
        <pc:sldMkLst>
          <pc:docMk/>
          <pc:sldMk cId="2578325238" sldId="266"/>
        </pc:sldMkLst>
        <pc:spChg chg="mod ord">
          <ac:chgData name="Lynne Reeder" userId="4acf366f-e930-47a9-b4e6-8a7135d84eb0" providerId="ADAL" clId="{187A940B-3E8D-48FD-9390-741C2ED326C7}" dt="2023-12-06T00:44:24.224" v="880" actId="255"/>
          <ac:spMkLst>
            <pc:docMk/>
            <pc:sldMk cId="2578325238" sldId="266"/>
            <ac:spMk id="2" creationId="{CD61FD73-B1B5-6878-394F-69C553849883}"/>
          </ac:spMkLst>
        </pc:spChg>
        <pc:spChg chg="add del mod">
          <ac:chgData name="Lynne Reeder" userId="4acf366f-e930-47a9-b4e6-8a7135d84eb0" providerId="ADAL" clId="{187A940B-3E8D-48FD-9390-741C2ED326C7}" dt="2023-12-06T00:42:57.157" v="811" actId="26606"/>
          <ac:spMkLst>
            <pc:docMk/>
            <pc:sldMk cId="2578325238" sldId="266"/>
            <ac:spMk id="3" creationId="{D92FA531-6345-D423-9CA5-7EFB9C0B8DDB}"/>
          </ac:spMkLst>
        </pc:spChg>
        <pc:spChg chg="add del">
          <ac:chgData name="Lynne Reeder" userId="4acf366f-e930-47a9-b4e6-8a7135d84eb0" providerId="ADAL" clId="{187A940B-3E8D-48FD-9390-741C2ED326C7}" dt="2023-12-06T00:42:47.448" v="802" actId="26606"/>
          <ac:spMkLst>
            <pc:docMk/>
            <pc:sldMk cId="2578325238" sldId="266"/>
            <ac:spMk id="9" creationId="{8181FC64-B306-4821-98E2-780662EFC486}"/>
          </ac:spMkLst>
        </pc:spChg>
        <pc:spChg chg="add del">
          <ac:chgData name="Lynne Reeder" userId="4acf366f-e930-47a9-b4e6-8a7135d84eb0" providerId="ADAL" clId="{187A940B-3E8D-48FD-9390-741C2ED326C7}" dt="2023-12-06T00:42:47.448" v="802" actId="26606"/>
          <ac:spMkLst>
            <pc:docMk/>
            <pc:sldMk cId="2578325238" sldId="266"/>
            <ac:spMk id="11" creationId="{5871FC61-DD4E-47D4-81FD-8A7E7D12B371}"/>
          </ac:spMkLst>
        </pc:spChg>
        <pc:spChg chg="add del">
          <ac:chgData name="Lynne Reeder" userId="4acf366f-e930-47a9-b4e6-8a7135d84eb0" providerId="ADAL" clId="{187A940B-3E8D-48FD-9390-741C2ED326C7}" dt="2023-12-06T00:42:47.448" v="802" actId="26606"/>
          <ac:spMkLst>
            <pc:docMk/>
            <pc:sldMk cId="2578325238" sldId="266"/>
            <ac:spMk id="13" creationId="{F9EC3F91-A75C-4F74-867E-E4C28C13546B}"/>
          </ac:spMkLst>
        </pc:spChg>
        <pc:spChg chg="add del">
          <ac:chgData name="Lynne Reeder" userId="4acf366f-e930-47a9-b4e6-8a7135d84eb0" providerId="ADAL" clId="{187A940B-3E8D-48FD-9390-741C2ED326C7}" dt="2023-12-06T00:42:47.448" v="802" actId="26606"/>
          <ac:spMkLst>
            <pc:docMk/>
            <pc:sldMk cId="2578325238" sldId="266"/>
            <ac:spMk id="15" creationId="{829A1E2C-5AC8-40FC-99E9-832069D39792}"/>
          </ac:spMkLst>
        </pc:spChg>
        <pc:spChg chg="add del">
          <ac:chgData name="Lynne Reeder" userId="4acf366f-e930-47a9-b4e6-8a7135d84eb0" providerId="ADAL" clId="{187A940B-3E8D-48FD-9390-741C2ED326C7}" dt="2023-12-06T00:42:49.224" v="804" actId="26606"/>
          <ac:spMkLst>
            <pc:docMk/>
            <pc:sldMk cId="2578325238" sldId="266"/>
            <ac:spMk id="17" creationId="{ECC07320-C2CA-4E29-8481-9D9E143C7788}"/>
          </ac:spMkLst>
        </pc:spChg>
        <pc:spChg chg="add del">
          <ac:chgData name="Lynne Reeder" userId="4acf366f-e930-47a9-b4e6-8a7135d84eb0" providerId="ADAL" clId="{187A940B-3E8D-48FD-9390-741C2ED326C7}" dt="2023-12-06T00:42:51.497" v="806" actId="26606"/>
          <ac:spMkLst>
            <pc:docMk/>
            <pc:sldMk cId="2578325238" sldId="266"/>
            <ac:spMk id="19" creationId="{F13C74B1-5B17-4795-BED0-7140497B445A}"/>
          </ac:spMkLst>
        </pc:spChg>
        <pc:spChg chg="add del">
          <ac:chgData name="Lynne Reeder" userId="4acf366f-e930-47a9-b4e6-8a7135d84eb0" providerId="ADAL" clId="{187A940B-3E8D-48FD-9390-741C2ED326C7}" dt="2023-12-06T00:42:51.497" v="806" actId="26606"/>
          <ac:spMkLst>
            <pc:docMk/>
            <pc:sldMk cId="2578325238" sldId="266"/>
            <ac:spMk id="20" creationId="{D4974D33-8DC5-464E-8C6D-BE58F0669C17}"/>
          </ac:spMkLst>
        </pc:spChg>
        <pc:spChg chg="add del">
          <ac:chgData name="Lynne Reeder" userId="4acf366f-e930-47a9-b4e6-8a7135d84eb0" providerId="ADAL" clId="{187A940B-3E8D-48FD-9390-741C2ED326C7}" dt="2023-12-06T00:42:51.497" v="806" actId="26606"/>
          <ac:spMkLst>
            <pc:docMk/>
            <pc:sldMk cId="2578325238" sldId="266"/>
            <ac:spMk id="21" creationId="{D92FA531-6345-D423-9CA5-7EFB9C0B8DDB}"/>
          </ac:spMkLst>
        </pc:spChg>
        <pc:spChg chg="add del">
          <ac:chgData name="Lynne Reeder" userId="4acf366f-e930-47a9-b4e6-8a7135d84eb0" providerId="ADAL" clId="{187A940B-3E8D-48FD-9390-741C2ED326C7}" dt="2023-12-06T00:42:55.984" v="808" actId="26606"/>
          <ac:spMkLst>
            <pc:docMk/>
            <pc:sldMk cId="2578325238" sldId="266"/>
            <ac:spMk id="23" creationId="{A34066D6-1B59-4642-A86D-39464CEE971B}"/>
          </ac:spMkLst>
        </pc:spChg>
        <pc:spChg chg="add del">
          <ac:chgData name="Lynne Reeder" userId="4acf366f-e930-47a9-b4e6-8a7135d84eb0" providerId="ADAL" clId="{187A940B-3E8D-48FD-9390-741C2ED326C7}" dt="2023-12-06T00:42:55.984" v="808" actId="26606"/>
          <ac:spMkLst>
            <pc:docMk/>
            <pc:sldMk cId="2578325238" sldId="266"/>
            <ac:spMk id="24" creationId="{18E928D9-3091-4385-B979-265D55AD02CE}"/>
          </ac:spMkLst>
        </pc:spChg>
        <pc:spChg chg="add del">
          <ac:chgData name="Lynne Reeder" userId="4acf366f-e930-47a9-b4e6-8a7135d84eb0" providerId="ADAL" clId="{187A940B-3E8D-48FD-9390-741C2ED326C7}" dt="2023-12-06T00:42:55.984" v="808" actId="26606"/>
          <ac:spMkLst>
            <pc:docMk/>
            <pc:sldMk cId="2578325238" sldId="266"/>
            <ac:spMk id="25" creationId="{7D602432-D774-4CF5-94E8-7D52D01059D2}"/>
          </ac:spMkLst>
        </pc:spChg>
        <pc:spChg chg="add del">
          <ac:chgData name="Lynne Reeder" userId="4acf366f-e930-47a9-b4e6-8a7135d84eb0" providerId="ADAL" clId="{187A940B-3E8D-48FD-9390-741C2ED326C7}" dt="2023-12-06T00:42:55.984" v="808" actId="26606"/>
          <ac:spMkLst>
            <pc:docMk/>
            <pc:sldMk cId="2578325238" sldId="266"/>
            <ac:spMk id="26" creationId="{CBF9EBB4-5078-47B2-AAA0-DF4A88D8182A}"/>
          </ac:spMkLst>
        </pc:spChg>
        <pc:spChg chg="add del">
          <ac:chgData name="Lynne Reeder" userId="4acf366f-e930-47a9-b4e6-8a7135d84eb0" providerId="ADAL" clId="{187A940B-3E8D-48FD-9390-741C2ED326C7}" dt="2023-12-06T00:42:57.146" v="810" actId="26606"/>
          <ac:spMkLst>
            <pc:docMk/>
            <pc:sldMk cId="2578325238" sldId="266"/>
            <ac:spMk id="28" creationId="{9228552E-C8B1-4A80-8448-0787CE0FC704}"/>
          </ac:spMkLst>
        </pc:spChg>
        <pc:spChg chg="add del">
          <ac:chgData name="Lynne Reeder" userId="4acf366f-e930-47a9-b4e6-8a7135d84eb0" providerId="ADAL" clId="{187A940B-3E8D-48FD-9390-741C2ED326C7}" dt="2023-12-06T00:42:57.146" v="810" actId="26606"/>
          <ac:spMkLst>
            <pc:docMk/>
            <pc:sldMk cId="2578325238" sldId="266"/>
            <ac:spMk id="29" creationId="{D92FA531-6345-D423-9CA5-7EFB9C0B8DDB}"/>
          </ac:spMkLst>
        </pc:spChg>
        <pc:spChg chg="add del">
          <ac:chgData name="Lynne Reeder" userId="4acf366f-e930-47a9-b4e6-8a7135d84eb0" providerId="ADAL" clId="{187A940B-3E8D-48FD-9390-741C2ED326C7}" dt="2023-12-06T00:43:49.097" v="862" actId="26606"/>
          <ac:spMkLst>
            <pc:docMk/>
            <pc:sldMk cId="2578325238" sldId="266"/>
            <ac:spMk id="31" creationId="{A34066D6-1B59-4642-A86D-39464CEE971B}"/>
          </ac:spMkLst>
        </pc:spChg>
        <pc:spChg chg="add del">
          <ac:chgData name="Lynne Reeder" userId="4acf366f-e930-47a9-b4e6-8a7135d84eb0" providerId="ADAL" clId="{187A940B-3E8D-48FD-9390-741C2ED326C7}" dt="2023-12-06T00:43:49.097" v="862" actId="26606"/>
          <ac:spMkLst>
            <pc:docMk/>
            <pc:sldMk cId="2578325238" sldId="266"/>
            <ac:spMk id="32" creationId="{18E928D9-3091-4385-B979-265D55AD02CE}"/>
          </ac:spMkLst>
        </pc:spChg>
        <pc:spChg chg="add del">
          <ac:chgData name="Lynne Reeder" userId="4acf366f-e930-47a9-b4e6-8a7135d84eb0" providerId="ADAL" clId="{187A940B-3E8D-48FD-9390-741C2ED326C7}" dt="2023-12-06T00:43:49.097" v="862" actId="26606"/>
          <ac:spMkLst>
            <pc:docMk/>
            <pc:sldMk cId="2578325238" sldId="266"/>
            <ac:spMk id="33" creationId="{7D602432-D774-4CF5-94E8-7D52D01059D2}"/>
          </ac:spMkLst>
        </pc:spChg>
        <pc:spChg chg="add del">
          <ac:chgData name="Lynne Reeder" userId="4acf366f-e930-47a9-b4e6-8a7135d84eb0" providerId="ADAL" clId="{187A940B-3E8D-48FD-9390-741C2ED326C7}" dt="2023-12-06T00:43:49.097" v="862" actId="26606"/>
          <ac:spMkLst>
            <pc:docMk/>
            <pc:sldMk cId="2578325238" sldId="266"/>
            <ac:spMk id="34" creationId="{CBF9EBB4-5078-47B2-AAA0-DF4A88D8182A}"/>
          </ac:spMkLst>
        </pc:spChg>
        <pc:spChg chg="add del">
          <ac:chgData name="Lynne Reeder" userId="4acf366f-e930-47a9-b4e6-8a7135d84eb0" providerId="ADAL" clId="{187A940B-3E8D-48FD-9390-741C2ED326C7}" dt="2023-12-06T00:43:18.900" v="843" actId="26606"/>
          <ac:spMkLst>
            <pc:docMk/>
            <pc:sldMk cId="2578325238" sldId="266"/>
            <ac:spMk id="38" creationId="{365C090C-356E-A8F9-41A0-479D6843786F}"/>
          </ac:spMkLst>
        </pc:spChg>
        <pc:spChg chg="add del">
          <ac:chgData name="Lynne Reeder" userId="4acf366f-e930-47a9-b4e6-8a7135d84eb0" providerId="ADAL" clId="{187A940B-3E8D-48FD-9390-741C2ED326C7}" dt="2023-12-06T00:43:14.727" v="839" actId="26606"/>
          <ac:spMkLst>
            <pc:docMk/>
            <pc:sldMk cId="2578325238" sldId="266"/>
            <ac:spMk id="39" creationId="{D776D29F-0A2C-4F75-8582-7C7DFCBD11D5}"/>
          </ac:spMkLst>
        </pc:spChg>
        <pc:spChg chg="add del">
          <ac:chgData name="Lynne Reeder" userId="4acf366f-e930-47a9-b4e6-8a7135d84eb0" providerId="ADAL" clId="{187A940B-3E8D-48FD-9390-741C2ED326C7}" dt="2023-12-06T00:43:14.727" v="839" actId="26606"/>
          <ac:spMkLst>
            <pc:docMk/>
            <pc:sldMk cId="2578325238" sldId="266"/>
            <ac:spMk id="41" creationId="{C4D41903-2C9D-4F9E-AA1F-6161F8A6FC01}"/>
          </ac:spMkLst>
        </pc:spChg>
        <pc:spChg chg="add del">
          <ac:chgData name="Lynne Reeder" userId="4acf366f-e930-47a9-b4e6-8a7135d84eb0" providerId="ADAL" clId="{187A940B-3E8D-48FD-9390-741C2ED326C7}" dt="2023-12-06T00:43:14.727" v="839" actId="26606"/>
          <ac:spMkLst>
            <pc:docMk/>
            <pc:sldMk cId="2578325238" sldId="266"/>
            <ac:spMk id="43" creationId="{9E4574B5-C90E-412D-BAB0-B9F483290C67}"/>
          </ac:spMkLst>
        </pc:spChg>
        <pc:spChg chg="add del">
          <ac:chgData name="Lynne Reeder" userId="4acf366f-e930-47a9-b4e6-8a7135d84eb0" providerId="ADAL" clId="{187A940B-3E8D-48FD-9390-741C2ED326C7}" dt="2023-12-06T00:43:16.347" v="841" actId="26606"/>
          <ac:spMkLst>
            <pc:docMk/>
            <pc:sldMk cId="2578325238" sldId="266"/>
            <ac:spMk id="45" creationId="{CBF9EBB4-5078-47B2-AAA0-DF4A88D8182A}"/>
          </ac:spMkLst>
        </pc:spChg>
        <pc:spChg chg="add del">
          <ac:chgData name="Lynne Reeder" userId="4acf366f-e930-47a9-b4e6-8a7135d84eb0" providerId="ADAL" clId="{187A940B-3E8D-48FD-9390-741C2ED326C7}" dt="2023-12-06T00:43:16.347" v="841" actId="26606"/>
          <ac:spMkLst>
            <pc:docMk/>
            <pc:sldMk cId="2578325238" sldId="266"/>
            <ac:spMk id="46" creationId="{A34066D6-1B59-4642-A86D-39464CEE971B}"/>
          </ac:spMkLst>
        </pc:spChg>
        <pc:spChg chg="add del">
          <ac:chgData name="Lynne Reeder" userId="4acf366f-e930-47a9-b4e6-8a7135d84eb0" providerId="ADAL" clId="{187A940B-3E8D-48FD-9390-741C2ED326C7}" dt="2023-12-06T00:43:16.347" v="841" actId="26606"/>
          <ac:spMkLst>
            <pc:docMk/>
            <pc:sldMk cId="2578325238" sldId="266"/>
            <ac:spMk id="47" creationId="{18E928D9-3091-4385-B979-265D55AD02CE}"/>
          </ac:spMkLst>
        </pc:spChg>
        <pc:spChg chg="add del">
          <ac:chgData name="Lynne Reeder" userId="4acf366f-e930-47a9-b4e6-8a7135d84eb0" providerId="ADAL" clId="{187A940B-3E8D-48FD-9390-741C2ED326C7}" dt="2023-12-06T00:43:16.347" v="841" actId="26606"/>
          <ac:spMkLst>
            <pc:docMk/>
            <pc:sldMk cId="2578325238" sldId="266"/>
            <ac:spMk id="48" creationId="{7D602432-D774-4CF5-94E8-7D52D01059D2}"/>
          </ac:spMkLst>
        </pc:spChg>
        <pc:spChg chg="add del">
          <ac:chgData name="Lynne Reeder" userId="4acf366f-e930-47a9-b4e6-8a7135d84eb0" providerId="ADAL" clId="{187A940B-3E8D-48FD-9390-741C2ED326C7}" dt="2023-12-06T00:43:18.900" v="843" actId="26606"/>
          <ac:spMkLst>
            <pc:docMk/>
            <pc:sldMk cId="2578325238" sldId="266"/>
            <ac:spMk id="50" creationId="{F13C74B1-5B17-4795-BED0-7140497B445A}"/>
          </ac:spMkLst>
        </pc:spChg>
        <pc:spChg chg="add del">
          <ac:chgData name="Lynne Reeder" userId="4acf366f-e930-47a9-b4e6-8a7135d84eb0" providerId="ADAL" clId="{187A940B-3E8D-48FD-9390-741C2ED326C7}" dt="2023-12-06T00:43:18.900" v="843" actId="26606"/>
          <ac:spMkLst>
            <pc:docMk/>
            <pc:sldMk cId="2578325238" sldId="266"/>
            <ac:spMk id="51" creationId="{D4974D33-8DC5-464E-8C6D-BE58F0669C17}"/>
          </ac:spMkLst>
        </pc:spChg>
        <pc:spChg chg="add del">
          <ac:chgData name="Lynne Reeder" userId="4acf366f-e930-47a9-b4e6-8a7135d84eb0" providerId="ADAL" clId="{187A940B-3E8D-48FD-9390-741C2ED326C7}" dt="2023-12-06T00:43:21.410" v="845" actId="26606"/>
          <ac:spMkLst>
            <pc:docMk/>
            <pc:sldMk cId="2578325238" sldId="266"/>
            <ac:spMk id="53" creationId="{1707FC24-6981-43D9-B525-C7832BA22463}"/>
          </ac:spMkLst>
        </pc:spChg>
        <pc:spChg chg="add del">
          <ac:chgData name="Lynne Reeder" userId="4acf366f-e930-47a9-b4e6-8a7135d84eb0" providerId="ADAL" clId="{187A940B-3E8D-48FD-9390-741C2ED326C7}" dt="2023-12-06T00:43:22.764" v="847" actId="26606"/>
          <ac:spMkLst>
            <pc:docMk/>
            <pc:sldMk cId="2578325238" sldId="266"/>
            <ac:spMk id="55" creationId="{04812C46-200A-4DEB-A05E-3ED6C68C2387}"/>
          </ac:spMkLst>
        </pc:spChg>
        <pc:spChg chg="add del">
          <ac:chgData name="Lynne Reeder" userId="4acf366f-e930-47a9-b4e6-8a7135d84eb0" providerId="ADAL" clId="{187A940B-3E8D-48FD-9390-741C2ED326C7}" dt="2023-12-06T00:43:22.764" v="847" actId="26606"/>
          <ac:spMkLst>
            <pc:docMk/>
            <pc:sldMk cId="2578325238" sldId="266"/>
            <ac:spMk id="56" creationId="{C4F1DDDF-51B0-5227-7EC0-C8D134C822AB}"/>
          </ac:spMkLst>
        </pc:spChg>
        <pc:spChg chg="add del">
          <ac:chgData name="Lynne Reeder" userId="4acf366f-e930-47a9-b4e6-8a7135d84eb0" providerId="ADAL" clId="{187A940B-3E8D-48FD-9390-741C2ED326C7}" dt="2023-12-06T00:43:25.725" v="849" actId="26606"/>
          <ac:spMkLst>
            <pc:docMk/>
            <pc:sldMk cId="2578325238" sldId="266"/>
            <ac:spMk id="58" creationId="{5F18414D-1626-4996-AACB-23D3DE45B03B}"/>
          </ac:spMkLst>
        </pc:spChg>
        <pc:spChg chg="add del">
          <ac:chgData name="Lynne Reeder" userId="4acf366f-e930-47a9-b4e6-8a7135d84eb0" providerId="ADAL" clId="{187A940B-3E8D-48FD-9390-741C2ED326C7}" dt="2023-12-06T00:43:25.725" v="849" actId="26606"/>
          <ac:spMkLst>
            <pc:docMk/>
            <pc:sldMk cId="2578325238" sldId="266"/>
            <ac:spMk id="59" creationId="{D84C2E9E-0B5D-4B5F-9A1F-70EBDCE39034}"/>
          </ac:spMkLst>
        </pc:spChg>
        <pc:spChg chg="add del">
          <ac:chgData name="Lynne Reeder" userId="4acf366f-e930-47a9-b4e6-8a7135d84eb0" providerId="ADAL" clId="{187A940B-3E8D-48FD-9390-741C2ED326C7}" dt="2023-12-06T00:43:29.274" v="851" actId="26606"/>
          <ac:spMkLst>
            <pc:docMk/>
            <pc:sldMk cId="2578325238" sldId="266"/>
            <ac:spMk id="62" creationId="{3AFE8227-C443-417B-BA91-520EB1EF4559}"/>
          </ac:spMkLst>
        </pc:spChg>
        <pc:spChg chg="add del">
          <ac:chgData name="Lynne Reeder" userId="4acf366f-e930-47a9-b4e6-8a7135d84eb0" providerId="ADAL" clId="{187A940B-3E8D-48FD-9390-741C2ED326C7}" dt="2023-12-06T00:43:29.274" v="851" actId="26606"/>
          <ac:spMkLst>
            <pc:docMk/>
            <pc:sldMk cId="2578325238" sldId="266"/>
            <ac:spMk id="63" creationId="{2CEB6132-488A-0C16-BD92-7ABDA4565EF5}"/>
          </ac:spMkLst>
        </pc:spChg>
        <pc:spChg chg="add del">
          <ac:chgData name="Lynne Reeder" userId="4acf366f-e930-47a9-b4e6-8a7135d84eb0" providerId="ADAL" clId="{187A940B-3E8D-48FD-9390-741C2ED326C7}" dt="2023-12-06T00:43:29.274" v="851" actId="26606"/>
          <ac:spMkLst>
            <pc:docMk/>
            <pc:sldMk cId="2578325238" sldId="266"/>
            <ac:spMk id="64" creationId="{907741FC-B544-4A6E-B831-6789D042333D}"/>
          </ac:spMkLst>
        </pc:spChg>
        <pc:spChg chg="add del">
          <ac:chgData name="Lynne Reeder" userId="4acf366f-e930-47a9-b4e6-8a7135d84eb0" providerId="ADAL" clId="{187A940B-3E8D-48FD-9390-741C2ED326C7}" dt="2023-12-06T00:43:29.274" v="851" actId="26606"/>
          <ac:spMkLst>
            <pc:docMk/>
            <pc:sldMk cId="2578325238" sldId="266"/>
            <ac:spMk id="65" creationId="{3F0BE7ED-7814-4273-B18A-F26CC0380380}"/>
          </ac:spMkLst>
        </pc:spChg>
        <pc:spChg chg="add del">
          <ac:chgData name="Lynne Reeder" userId="4acf366f-e930-47a9-b4e6-8a7135d84eb0" providerId="ADAL" clId="{187A940B-3E8D-48FD-9390-741C2ED326C7}" dt="2023-12-06T00:43:30.772" v="853" actId="26606"/>
          <ac:spMkLst>
            <pc:docMk/>
            <pc:sldMk cId="2578325238" sldId="266"/>
            <ac:spMk id="67" creationId="{AE3A741D-C19B-960A-5803-1C5887147820}"/>
          </ac:spMkLst>
        </pc:spChg>
        <pc:spChg chg="add del">
          <ac:chgData name="Lynne Reeder" userId="4acf366f-e930-47a9-b4e6-8a7135d84eb0" providerId="ADAL" clId="{187A940B-3E8D-48FD-9390-741C2ED326C7}" dt="2023-12-06T00:43:30.772" v="853" actId="26606"/>
          <ac:spMkLst>
            <pc:docMk/>
            <pc:sldMk cId="2578325238" sldId="266"/>
            <ac:spMk id="68" creationId="{DC39DE25-0E4E-0AA7-0932-1D78C2372786}"/>
          </ac:spMkLst>
        </pc:spChg>
        <pc:spChg chg="add del">
          <ac:chgData name="Lynne Reeder" userId="4acf366f-e930-47a9-b4e6-8a7135d84eb0" providerId="ADAL" clId="{187A940B-3E8D-48FD-9390-741C2ED326C7}" dt="2023-12-06T00:43:30.772" v="853" actId="26606"/>
          <ac:spMkLst>
            <pc:docMk/>
            <pc:sldMk cId="2578325238" sldId="266"/>
            <ac:spMk id="69" creationId="{8D6EA299-0840-6DEA-E670-C49AEBC87E89}"/>
          </ac:spMkLst>
        </pc:spChg>
        <pc:spChg chg="add del">
          <ac:chgData name="Lynne Reeder" userId="4acf366f-e930-47a9-b4e6-8a7135d84eb0" providerId="ADAL" clId="{187A940B-3E8D-48FD-9390-741C2ED326C7}" dt="2023-12-06T00:43:30.772" v="853" actId="26606"/>
          <ac:spMkLst>
            <pc:docMk/>
            <pc:sldMk cId="2578325238" sldId="266"/>
            <ac:spMk id="70" creationId="{A4BC2125-8A16-3461-C7DD-9564D7B6F662}"/>
          </ac:spMkLst>
        </pc:spChg>
        <pc:spChg chg="add del">
          <ac:chgData name="Lynne Reeder" userId="4acf366f-e930-47a9-b4e6-8a7135d84eb0" providerId="ADAL" clId="{187A940B-3E8D-48FD-9390-741C2ED326C7}" dt="2023-12-06T00:43:35.756" v="855" actId="26606"/>
          <ac:spMkLst>
            <pc:docMk/>
            <pc:sldMk cId="2578325238" sldId="266"/>
            <ac:spMk id="72" creationId="{5F18414D-1626-4996-AACB-23D3DE45B03B}"/>
          </ac:spMkLst>
        </pc:spChg>
        <pc:spChg chg="add del">
          <ac:chgData name="Lynne Reeder" userId="4acf366f-e930-47a9-b4e6-8a7135d84eb0" providerId="ADAL" clId="{187A940B-3E8D-48FD-9390-741C2ED326C7}" dt="2023-12-06T00:43:35.756" v="855" actId="26606"/>
          <ac:spMkLst>
            <pc:docMk/>
            <pc:sldMk cId="2578325238" sldId="266"/>
            <ac:spMk id="73" creationId="{D84C2E9E-0B5D-4B5F-9A1F-70EBDCE39034}"/>
          </ac:spMkLst>
        </pc:spChg>
        <pc:spChg chg="add del">
          <ac:chgData name="Lynne Reeder" userId="4acf366f-e930-47a9-b4e6-8a7135d84eb0" providerId="ADAL" clId="{187A940B-3E8D-48FD-9390-741C2ED326C7}" dt="2023-12-06T00:43:41.803" v="857" actId="26606"/>
          <ac:spMkLst>
            <pc:docMk/>
            <pc:sldMk cId="2578325238" sldId="266"/>
            <ac:spMk id="76" creationId="{AE3A741D-C19B-960A-5803-1C5887147820}"/>
          </ac:spMkLst>
        </pc:spChg>
        <pc:spChg chg="add del">
          <ac:chgData name="Lynne Reeder" userId="4acf366f-e930-47a9-b4e6-8a7135d84eb0" providerId="ADAL" clId="{187A940B-3E8D-48FD-9390-741C2ED326C7}" dt="2023-12-06T00:43:41.803" v="857" actId="26606"/>
          <ac:spMkLst>
            <pc:docMk/>
            <pc:sldMk cId="2578325238" sldId="266"/>
            <ac:spMk id="77" creationId="{DC39DE25-0E4E-0AA7-0932-1D78C2372786}"/>
          </ac:spMkLst>
        </pc:spChg>
        <pc:spChg chg="add del">
          <ac:chgData name="Lynne Reeder" userId="4acf366f-e930-47a9-b4e6-8a7135d84eb0" providerId="ADAL" clId="{187A940B-3E8D-48FD-9390-741C2ED326C7}" dt="2023-12-06T00:43:41.803" v="857" actId="26606"/>
          <ac:spMkLst>
            <pc:docMk/>
            <pc:sldMk cId="2578325238" sldId="266"/>
            <ac:spMk id="78" creationId="{8D6EA299-0840-6DEA-E670-C49AEBC87E89}"/>
          </ac:spMkLst>
        </pc:spChg>
        <pc:spChg chg="add del">
          <ac:chgData name="Lynne Reeder" userId="4acf366f-e930-47a9-b4e6-8a7135d84eb0" providerId="ADAL" clId="{187A940B-3E8D-48FD-9390-741C2ED326C7}" dt="2023-12-06T00:43:41.803" v="857" actId="26606"/>
          <ac:spMkLst>
            <pc:docMk/>
            <pc:sldMk cId="2578325238" sldId="266"/>
            <ac:spMk id="79" creationId="{A4BC2125-8A16-3461-C7DD-9564D7B6F662}"/>
          </ac:spMkLst>
        </pc:spChg>
        <pc:spChg chg="add del">
          <ac:chgData name="Lynne Reeder" userId="4acf366f-e930-47a9-b4e6-8a7135d84eb0" providerId="ADAL" clId="{187A940B-3E8D-48FD-9390-741C2ED326C7}" dt="2023-12-06T00:43:43.420" v="859" actId="26606"/>
          <ac:spMkLst>
            <pc:docMk/>
            <pc:sldMk cId="2578325238" sldId="266"/>
            <ac:spMk id="81" creationId="{5F18414D-1626-4996-AACB-23D3DE45B03B}"/>
          </ac:spMkLst>
        </pc:spChg>
        <pc:spChg chg="add del">
          <ac:chgData name="Lynne Reeder" userId="4acf366f-e930-47a9-b4e6-8a7135d84eb0" providerId="ADAL" clId="{187A940B-3E8D-48FD-9390-741C2ED326C7}" dt="2023-12-06T00:43:43.420" v="859" actId="26606"/>
          <ac:spMkLst>
            <pc:docMk/>
            <pc:sldMk cId="2578325238" sldId="266"/>
            <ac:spMk id="82" creationId="{D84C2E9E-0B5D-4B5F-9A1F-70EBDCE39034}"/>
          </ac:spMkLst>
        </pc:spChg>
        <pc:spChg chg="add del">
          <ac:chgData name="Lynne Reeder" userId="4acf366f-e930-47a9-b4e6-8a7135d84eb0" providerId="ADAL" clId="{187A940B-3E8D-48FD-9390-741C2ED326C7}" dt="2023-12-06T00:43:49.087" v="861" actId="26606"/>
          <ac:spMkLst>
            <pc:docMk/>
            <pc:sldMk cId="2578325238" sldId="266"/>
            <ac:spMk id="85" creationId="{3AFE8227-C443-417B-BA91-520EB1EF4559}"/>
          </ac:spMkLst>
        </pc:spChg>
        <pc:spChg chg="add del">
          <ac:chgData name="Lynne Reeder" userId="4acf366f-e930-47a9-b4e6-8a7135d84eb0" providerId="ADAL" clId="{187A940B-3E8D-48FD-9390-741C2ED326C7}" dt="2023-12-06T00:43:49.087" v="861" actId="26606"/>
          <ac:spMkLst>
            <pc:docMk/>
            <pc:sldMk cId="2578325238" sldId="266"/>
            <ac:spMk id="86" creationId="{2CEB6132-488A-0C16-BD92-7ABDA4565EF5}"/>
          </ac:spMkLst>
        </pc:spChg>
        <pc:spChg chg="add del">
          <ac:chgData name="Lynne Reeder" userId="4acf366f-e930-47a9-b4e6-8a7135d84eb0" providerId="ADAL" clId="{187A940B-3E8D-48FD-9390-741C2ED326C7}" dt="2023-12-06T00:43:49.087" v="861" actId="26606"/>
          <ac:spMkLst>
            <pc:docMk/>
            <pc:sldMk cId="2578325238" sldId="266"/>
            <ac:spMk id="87" creationId="{907741FC-B544-4A6E-B831-6789D042333D}"/>
          </ac:spMkLst>
        </pc:spChg>
        <pc:spChg chg="add del">
          <ac:chgData name="Lynne Reeder" userId="4acf366f-e930-47a9-b4e6-8a7135d84eb0" providerId="ADAL" clId="{187A940B-3E8D-48FD-9390-741C2ED326C7}" dt="2023-12-06T00:43:49.087" v="861" actId="26606"/>
          <ac:spMkLst>
            <pc:docMk/>
            <pc:sldMk cId="2578325238" sldId="266"/>
            <ac:spMk id="88" creationId="{3F0BE7ED-7814-4273-B18A-F26CC0380380}"/>
          </ac:spMkLst>
        </pc:spChg>
        <pc:spChg chg="add del">
          <ac:chgData name="Lynne Reeder" userId="4acf366f-e930-47a9-b4e6-8a7135d84eb0" providerId="ADAL" clId="{187A940B-3E8D-48FD-9390-741C2ED326C7}" dt="2023-12-06T00:44:09.222" v="873" actId="26606"/>
          <ac:spMkLst>
            <pc:docMk/>
            <pc:sldMk cId="2578325238" sldId="266"/>
            <ac:spMk id="90" creationId="{AE3A741D-C19B-960A-5803-1C5887147820}"/>
          </ac:spMkLst>
        </pc:spChg>
        <pc:spChg chg="add del">
          <ac:chgData name="Lynne Reeder" userId="4acf366f-e930-47a9-b4e6-8a7135d84eb0" providerId="ADAL" clId="{187A940B-3E8D-48FD-9390-741C2ED326C7}" dt="2023-12-06T00:44:09.222" v="873" actId="26606"/>
          <ac:spMkLst>
            <pc:docMk/>
            <pc:sldMk cId="2578325238" sldId="266"/>
            <ac:spMk id="91" creationId="{DC39DE25-0E4E-0AA7-0932-1D78C2372786}"/>
          </ac:spMkLst>
        </pc:spChg>
        <pc:spChg chg="add del">
          <ac:chgData name="Lynne Reeder" userId="4acf366f-e930-47a9-b4e6-8a7135d84eb0" providerId="ADAL" clId="{187A940B-3E8D-48FD-9390-741C2ED326C7}" dt="2023-12-06T00:44:09.222" v="873" actId="26606"/>
          <ac:spMkLst>
            <pc:docMk/>
            <pc:sldMk cId="2578325238" sldId="266"/>
            <ac:spMk id="92" creationId="{8D6EA299-0840-6DEA-E670-C49AEBC87E89}"/>
          </ac:spMkLst>
        </pc:spChg>
        <pc:spChg chg="add del mod">
          <ac:chgData name="Lynne Reeder" userId="4acf366f-e930-47a9-b4e6-8a7135d84eb0" providerId="ADAL" clId="{187A940B-3E8D-48FD-9390-741C2ED326C7}" dt="2023-12-06T00:43:54.748" v="865" actId="478"/>
          <ac:spMkLst>
            <pc:docMk/>
            <pc:sldMk cId="2578325238" sldId="266"/>
            <ac:spMk id="93" creationId="{A4BC2125-8A16-3461-C7DD-9564D7B6F662}"/>
          </ac:spMkLst>
        </pc:spChg>
        <pc:spChg chg="add del">
          <ac:chgData name="Lynne Reeder" userId="4acf366f-e930-47a9-b4e6-8a7135d84eb0" providerId="ADAL" clId="{187A940B-3E8D-48FD-9390-741C2ED326C7}" dt="2023-12-06T00:44:08.029" v="870" actId="26606"/>
          <ac:spMkLst>
            <pc:docMk/>
            <pc:sldMk cId="2578325238" sldId="266"/>
            <ac:spMk id="97" creationId="{9089EED9-F54D-4F20-A2C6-949DE4176959}"/>
          </ac:spMkLst>
        </pc:spChg>
        <pc:spChg chg="add del">
          <ac:chgData name="Lynne Reeder" userId="4acf366f-e930-47a9-b4e6-8a7135d84eb0" providerId="ADAL" clId="{187A940B-3E8D-48FD-9390-741C2ED326C7}" dt="2023-12-06T00:44:08.029" v="870" actId="26606"/>
          <ac:spMkLst>
            <pc:docMk/>
            <pc:sldMk cId="2578325238" sldId="266"/>
            <ac:spMk id="99" creationId="{7E46F721-3785-414D-8697-16AF490E6806}"/>
          </ac:spMkLst>
        </pc:spChg>
        <pc:spChg chg="add del">
          <ac:chgData name="Lynne Reeder" userId="4acf366f-e930-47a9-b4e6-8a7135d84eb0" providerId="ADAL" clId="{187A940B-3E8D-48FD-9390-741C2ED326C7}" dt="2023-12-06T00:44:09.221" v="872" actId="26606"/>
          <ac:spMkLst>
            <pc:docMk/>
            <pc:sldMk cId="2578325238" sldId="266"/>
            <ac:spMk id="101" creationId="{CF8AD9F3-9AF6-494F-83A3-2F677563935C}"/>
          </ac:spMkLst>
        </pc:spChg>
        <pc:spChg chg="add del">
          <ac:chgData name="Lynne Reeder" userId="4acf366f-e930-47a9-b4e6-8a7135d84eb0" providerId="ADAL" clId="{187A940B-3E8D-48FD-9390-741C2ED326C7}" dt="2023-12-06T00:44:09.221" v="872" actId="26606"/>
          <ac:spMkLst>
            <pc:docMk/>
            <pc:sldMk cId="2578325238" sldId="266"/>
            <ac:spMk id="102" creationId="{347D6575-0B06-40B2-9D0F-298202F6BCAC}"/>
          </ac:spMkLst>
        </pc:spChg>
        <pc:spChg chg="add del">
          <ac:chgData name="Lynne Reeder" userId="4acf366f-e930-47a9-b4e6-8a7135d84eb0" providerId="ADAL" clId="{187A940B-3E8D-48FD-9390-741C2ED326C7}" dt="2023-12-06T00:44:09.221" v="872" actId="26606"/>
          <ac:spMkLst>
            <pc:docMk/>
            <pc:sldMk cId="2578325238" sldId="266"/>
            <ac:spMk id="103" creationId="{0DA5DB8B-7E5C-4ABC-8069-A9A8806F3976}"/>
          </ac:spMkLst>
        </pc:spChg>
        <pc:spChg chg="add del">
          <ac:chgData name="Lynne Reeder" userId="4acf366f-e930-47a9-b4e6-8a7135d84eb0" providerId="ADAL" clId="{187A940B-3E8D-48FD-9390-741C2ED326C7}" dt="2023-12-06T00:44:09.221" v="872" actId="26606"/>
          <ac:spMkLst>
            <pc:docMk/>
            <pc:sldMk cId="2578325238" sldId="266"/>
            <ac:spMk id="104" creationId="{E2B33195-5BCA-4BB7-A82D-6739522687DD}"/>
          </ac:spMkLst>
        </pc:spChg>
        <pc:spChg chg="add">
          <ac:chgData name="Lynne Reeder" userId="4acf366f-e930-47a9-b4e6-8a7135d84eb0" providerId="ADAL" clId="{187A940B-3E8D-48FD-9390-741C2ED326C7}" dt="2023-12-06T00:44:09.222" v="873" actId="26606"/>
          <ac:spMkLst>
            <pc:docMk/>
            <pc:sldMk cId="2578325238" sldId="266"/>
            <ac:spMk id="106" creationId="{37C89E4B-3C9F-44B9-8B86-D9E3D112D8EC}"/>
          </ac:spMkLst>
        </pc:spChg>
        <pc:picChg chg="add mod ord">
          <ac:chgData name="Lynne Reeder" userId="4acf366f-e930-47a9-b4e6-8a7135d84eb0" providerId="ADAL" clId="{187A940B-3E8D-48FD-9390-741C2ED326C7}" dt="2023-12-06T00:44:14.606" v="876" actId="27614"/>
          <ac:picMkLst>
            <pc:docMk/>
            <pc:sldMk cId="2578325238" sldId="266"/>
            <ac:picMk id="4" creationId="{16CB6B34-DC93-ECD5-FDFD-F180A6EA289A}"/>
          </ac:picMkLst>
        </pc:picChg>
        <pc:cxnChg chg="add del">
          <ac:chgData name="Lynne Reeder" userId="4acf366f-e930-47a9-b4e6-8a7135d84eb0" providerId="ADAL" clId="{187A940B-3E8D-48FD-9390-741C2ED326C7}" dt="2023-12-06T00:43:25.725" v="849" actId="26606"/>
          <ac:cxnSpMkLst>
            <pc:docMk/>
            <pc:sldMk cId="2578325238" sldId="266"/>
            <ac:cxnSpMk id="60" creationId="{07A9243D-8FC3-4B36-874B-55906B03F484}"/>
          </ac:cxnSpMkLst>
        </pc:cxnChg>
        <pc:cxnChg chg="add del">
          <ac:chgData name="Lynne Reeder" userId="4acf366f-e930-47a9-b4e6-8a7135d84eb0" providerId="ADAL" clId="{187A940B-3E8D-48FD-9390-741C2ED326C7}" dt="2023-12-06T00:43:35.756" v="855" actId="26606"/>
          <ac:cxnSpMkLst>
            <pc:docMk/>
            <pc:sldMk cId="2578325238" sldId="266"/>
            <ac:cxnSpMk id="74" creationId="{07A9243D-8FC3-4B36-874B-55906B03F484}"/>
          </ac:cxnSpMkLst>
        </pc:cxnChg>
        <pc:cxnChg chg="add del">
          <ac:chgData name="Lynne Reeder" userId="4acf366f-e930-47a9-b4e6-8a7135d84eb0" providerId="ADAL" clId="{187A940B-3E8D-48FD-9390-741C2ED326C7}" dt="2023-12-06T00:43:43.420" v="859" actId="26606"/>
          <ac:cxnSpMkLst>
            <pc:docMk/>
            <pc:sldMk cId="2578325238" sldId="266"/>
            <ac:cxnSpMk id="83" creationId="{07A9243D-8FC3-4B36-874B-55906B03F484}"/>
          </ac:cxnSpMkLst>
        </pc:cxnChg>
        <pc:cxnChg chg="add">
          <ac:chgData name="Lynne Reeder" userId="4acf366f-e930-47a9-b4e6-8a7135d84eb0" providerId="ADAL" clId="{187A940B-3E8D-48FD-9390-741C2ED326C7}" dt="2023-12-06T00:44:09.222" v="873" actId="26606"/>
          <ac:cxnSpMkLst>
            <pc:docMk/>
            <pc:sldMk cId="2578325238" sldId="266"/>
            <ac:cxnSpMk id="107" creationId="{AA2EAA10-076F-46BD-8F0F-B9A2FB77A85C}"/>
          </ac:cxnSpMkLst>
        </pc:cxnChg>
        <pc:cxnChg chg="add">
          <ac:chgData name="Lynne Reeder" userId="4acf366f-e930-47a9-b4e6-8a7135d84eb0" providerId="ADAL" clId="{187A940B-3E8D-48FD-9390-741C2ED326C7}" dt="2023-12-06T00:44:09.222" v="873" actId="26606"/>
          <ac:cxnSpMkLst>
            <pc:docMk/>
            <pc:sldMk cId="2578325238" sldId="266"/>
            <ac:cxnSpMk id="108" creationId="{D891E407-403B-4764-86C9-33A56D3BCAA3}"/>
          </ac:cxnSpMkLst>
        </pc:cxnChg>
      </pc:sldChg>
      <pc:sldChg chg="addSp delSp modSp new mod ord setBg">
        <pc:chgData name="Lynne Reeder" userId="4acf366f-e930-47a9-b4e6-8a7135d84eb0" providerId="ADAL" clId="{187A940B-3E8D-48FD-9390-741C2ED326C7}" dt="2023-12-13T23:57:25.917" v="1166"/>
        <pc:sldMkLst>
          <pc:docMk/>
          <pc:sldMk cId="3442517018" sldId="267"/>
        </pc:sldMkLst>
        <pc:spChg chg="mod">
          <ac:chgData name="Lynne Reeder" userId="4acf366f-e930-47a9-b4e6-8a7135d84eb0" providerId="ADAL" clId="{187A940B-3E8D-48FD-9390-741C2ED326C7}" dt="2023-12-13T23:54:50.526" v="1160" actId="27636"/>
          <ac:spMkLst>
            <pc:docMk/>
            <pc:sldMk cId="3442517018" sldId="267"/>
            <ac:spMk id="2" creationId="{CF65B375-A0E9-006A-166B-546B9FF0A415}"/>
          </ac:spMkLst>
        </pc:spChg>
        <pc:spChg chg="del mod">
          <ac:chgData name="Lynne Reeder" userId="4acf366f-e930-47a9-b4e6-8a7135d84eb0" providerId="ADAL" clId="{187A940B-3E8D-48FD-9390-741C2ED326C7}" dt="2023-12-13T23:52:54.352" v="1104"/>
          <ac:spMkLst>
            <pc:docMk/>
            <pc:sldMk cId="3442517018" sldId="267"/>
            <ac:spMk id="3" creationId="{98D18172-209F-1E8D-6F41-BF6CE9A0A0C0}"/>
          </ac:spMkLst>
        </pc:spChg>
        <pc:spChg chg="add del mod">
          <ac:chgData name="Lynne Reeder" userId="4acf366f-e930-47a9-b4e6-8a7135d84eb0" providerId="ADAL" clId="{187A940B-3E8D-48FD-9390-741C2ED326C7}" dt="2023-12-13T23:53:19.375" v="1110" actId="478"/>
          <ac:spMkLst>
            <pc:docMk/>
            <pc:sldMk cId="3442517018" sldId="267"/>
            <ac:spMk id="8" creationId="{86A091C8-48E8-6005-620F-82AE9080AE71}"/>
          </ac:spMkLst>
        </pc:spChg>
        <pc:spChg chg="add">
          <ac:chgData name="Lynne Reeder" userId="4acf366f-e930-47a9-b4e6-8a7135d84eb0" providerId="ADAL" clId="{187A940B-3E8D-48FD-9390-741C2ED326C7}" dt="2023-12-13T23:53:04.407" v="1105" actId="26606"/>
          <ac:spMkLst>
            <pc:docMk/>
            <pc:sldMk cId="3442517018" sldId="267"/>
            <ac:spMk id="11" creationId="{327D73B4-9F5C-4A64-A179-51B9500CB8B5}"/>
          </ac:spMkLst>
        </pc:spChg>
        <pc:spChg chg="add">
          <ac:chgData name="Lynne Reeder" userId="4acf366f-e930-47a9-b4e6-8a7135d84eb0" providerId="ADAL" clId="{187A940B-3E8D-48FD-9390-741C2ED326C7}" dt="2023-12-13T23:53:04.407" v="1105" actId="26606"/>
          <ac:spMkLst>
            <pc:docMk/>
            <pc:sldMk cId="3442517018" sldId="267"/>
            <ac:spMk id="13" creationId="{C1F06963-6374-4B48-844F-071A9BAAAE02}"/>
          </ac:spMkLst>
        </pc:spChg>
        <pc:spChg chg="add">
          <ac:chgData name="Lynne Reeder" userId="4acf366f-e930-47a9-b4e6-8a7135d84eb0" providerId="ADAL" clId="{187A940B-3E8D-48FD-9390-741C2ED326C7}" dt="2023-12-13T23:53:04.407" v="1105" actId="26606"/>
          <ac:spMkLst>
            <pc:docMk/>
            <pc:sldMk cId="3442517018" sldId="267"/>
            <ac:spMk id="15" creationId="{6CB927A4-E432-4310-9CD5-E89FF5063179}"/>
          </ac:spMkLst>
        </pc:spChg>
        <pc:spChg chg="add">
          <ac:chgData name="Lynne Reeder" userId="4acf366f-e930-47a9-b4e6-8a7135d84eb0" providerId="ADAL" clId="{187A940B-3E8D-48FD-9390-741C2ED326C7}" dt="2023-12-13T23:53:04.407" v="1105" actId="26606"/>
          <ac:spMkLst>
            <pc:docMk/>
            <pc:sldMk cId="3442517018" sldId="267"/>
            <ac:spMk id="17" creationId="{1453BF6C-B012-48B7-B4E8-6D7AC7C27D02}"/>
          </ac:spMkLst>
        </pc:spChg>
        <pc:spChg chg="add">
          <ac:chgData name="Lynne Reeder" userId="4acf366f-e930-47a9-b4e6-8a7135d84eb0" providerId="ADAL" clId="{187A940B-3E8D-48FD-9390-741C2ED326C7}" dt="2023-12-13T23:53:04.407" v="1105" actId="26606"/>
          <ac:spMkLst>
            <pc:docMk/>
            <pc:sldMk cId="3442517018" sldId="267"/>
            <ac:spMk id="19" creationId="{E3020543-B24B-4EC4-8FFC-8DD88EEA91A8}"/>
          </ac:spMkLst>
        </pc:spChg>
        <pc:picChg chg="add mod">
          <ac:chgData name="Lynne Reeder" userId="4acf366f-e930-47a9-b4e6-8a7135d84eb0" providerId="ADAL" clId="{187A940B-3E8D-48FD-9390-741C2ED326C7}" dt="2023-12-13T23:54:15.066" v="1131" actId="14100"/>
          <ac:picMkLst>
            <pc:docMk/>
            <pc:sldMk cId="3442517018" sldId="267"/>
            <ac:picMk id="4" creationId="{477C2687-C729-47E5-A4DF-27DFB545D574}"/>
          </ac:picMkLst>
        </pc:picChg>
        <pc:cxnChg chg="add">
          <ac:chgData name="Lynne Reeder" userId="4acf366f-e930-47a9-b4e6-8a7135d84eb0" providerId="ADAL" clId="{187A940B-3E8D-48FD-9390-741C2ED326C7}" dt="2023-12-13T23:53:04.407" v="1105" actId="26606"/>
          <ac:cxnSpMkLst>
            <pc:docMk/>
            <pc:sldMk cId="3442517018" sldId="267"/>
            <ac:cxnSpMk id="21" creationId="{C49DA8F6-BCC1-4447-B54C-57856834B94B}"/>
          </ac:cxnSpMkLst>
        </pc:cxnChg>
      </pc:sldChg>
      <pc:sldChg chg="modSp new del mod">
        <pc:chgData name="Lynne Reeder" userId="4acf366f-e930-47a9-b4e6-8a7135d84eb0" providerId="ADAL" clId="{187A940B-3E8D-48FD-9390-741C2ED326C7}" dt="2023-12-17T02:41:21.787" v="9965" actId="47"/>
        <pc:sldMkLst>
          <pc:docMk/>
          <pc:sldMk cId="2731667502" sldId="268"/>
        </pc:sldMkLst>
        <pc:spChg chg="mod">
          <ac:chgData name="Lynne Reeder" userId="4acf366f-e930-47a9-b4e6-8a7135d84eb0" providerId="ADAL" clId="{187A940B-3E8D-48FD-9390-741C2ED326C7}" dt="2023-12-03T04:33:10.257" v="142" actId="20577"/>
          <ac:spMkLst>
            <pc:docMk/>
            <pc:sldMk cId="2731667502" sldId="268"/>
            <ac:spMk id="2" creationId="{3CA7500C-205C-E44F-B162-B4EC5F40B55F}"/>
          </ac:spMkLst>
        </pc:spChg>
        <pc:spChg chg="mod">
          <ac:chgData name="Lynne Reeder" userId="4acf366f-e930-47a9-b4e6-8a7135d84eb0" providerId="ADAL" clId="{187A940B-3E8D-48FD-9390-741C2ED326C7}" dt="2023-12-06T01:31:43.733" v="1081" actId="20577"/>
          <ac:spMkLst>
            <pc:docMk/>
            <pc:sldMk cId="2731667502" sldId="268"/>
            <ac:spMk id="3" creationId="{5D689C00-8565-121D-25DE-7D562764EE7A}"/>
          </ac:spMkLst>
        </pc:spChg>
      </pc:sldChg>
      <pc:sldChg chg="addSp delSp modSp new mod ord setBg addAnim delAnim">
        <pc:chgData name="Lynne Reeder" userId="4acf366f-e930-47a9-b4e6-8a7135d84eb0" providerId="ADAL" clId="{187A940B-3E8D-48FD-9390-741C2ED326C7}" dt="2023-12-17T02:04:43.057" v="8610" actId="207"/>
        <pc:sldMkLst>
          <pc:docMk/>
          <pc:sldMk cId="1071734608" sldId="269"/>
        </pc:sldMkLst>
        <pc:spChg chg="mod">
          <ac:chgData name="Lynne Reeder" userId="4acf366f-e930-47a9-b4e6-8a7135d84eb0" providerId="ADAL" clId="{187A940B-3E8D-48FD-9390-741C2ED326C7}" dt="2023-12-17T02:04:43.057" v="8610" actId="207"/>
          <ac:spMkLst>
            <pc:docMk/>
            <pc:sldMk cId="1071734608" sldId="269"/>
            <ac:spMk id="2" creationId="{87989DB2-2181-3CEB-6E99-BCC7A3B01BC8}"/>
          </ac:spMkLst>
        </pc:spChg>
        <pc:spChg chg="del mod">
          <ac:chgData name="Lynne Reeder" userId="4acf366f-e930-47a9-b4e6-8a7135d84eb0" providerId="ADAL" clId="{187A940B-3E8D-48FD-9390-741C2ED326C7}" dt="2023-12-06T00:20:44.912" v="652"/>
          <ac:spMkLst>
            <pc:docMk/>
            <pc:sldMk cId="1071734608" sldId="269"/>
            <ac:spMk id="3" creationId="{7D9F7107-F44E-762A-F8C0-6DFF8F3CF7E2}"/>
          </ac:spMkLst>
        </pc:spChg>
        <pc:spChg chg="add del mod">
          <ac:chgData name="Lynne Reeder" userId="4acf366f-e930-47a9-b4e6-8a7135d84eb0" providerId="ADAL" clId="{187A940B-3E8D-48FD-9390-741C2ED326C7}" dt="2023-12-06T00:21:52.412" v="671"/>
          <ac:spMkLst>
            <pc:docMk/>
            <pc:sldMk cId="1071734608" sldId="269"/>
            <ac:spMk id="6" creationId="{5FC5CCA6-2243-D440-49C7-7BE210E2FEBE}"/>
          </ac:spMkLst>
        </pc:spChg>
        <pc:spChg chg="add del mod">
          <ac:chgData name="Lynne Reeder" userId="4acf366f-e930-47a9-b4e6-8a7135d84eb0" providerId="ADAL" clId="{187A940B-3E8D-48FD-9390-741C2ED326C7}" dt="2023-12-06T00:22:12.585" v="678" actId="478"/>
          <ac:spMkLst>
            <pc:docMk/>
            <pc:sldMk cId="1071734608" sldId="269"/>
            <ac:spMk id="11" creationId="{5A165245-DB42-248F-5456-5EB90D1F3EBE}"/>
          </ac:spMkLst>
        </pc:spChg>
        <pc:spChg chg="add del">
          <ac:chgData name="Lynne Reeder" userId="4acf366f-e930-47a9-b4e6-8a7135d84eb0" providerId="ADAL" clId="{187A940B-3E8D-48FD-9390-741C2ED326C7}" dt="2023-12-06T00:22:26.584" v="688" actId="26606"/>
          <ac:spMkLst>
            <pc:docMk/>
            <pc:sldMk cId="1071734608" sldId="269"/>
            <ac:spMk id="14" creationId="{1B15ED52-F352-441B-82BF-E0EA34836D08}"/>
          </ac:spMkLst>
        </pc:spChg>
        <pc:spChg chg="add del">
          <ac:chgData name="Lynne Reeder" userId="4acf366f-e930-47a9-b4e6-8a7135d84eb0" providerId="ADAL" clId="{187A940B-3E8D-48FD-9390-741C2ED326C7}" dt="2023-12-06T00:22:26.584" v="688" actId="26606"/>
          <ac:spMkLst>
            <pc:docMk/>
            <pc:sldMk cId="1071734608" sldId="269"/>
            <ac:spMk id="16" creationId="{3B2E3793-BFE6-45A2-9B7B-E18844431C99}"/>
          </ac:spMkLst>
        </pc:spChg>
        <pc:spChg chg="add del">
          <ac:chgData name="Lynne Reeder" userId="4acf366f-e930-47a9-b4e6-8a7135d84eb0" providerId="ADAL" clId="{187A940B-3E8D-48FD-9390-741C2ED326C7}" dt="2023-12-06T00:22:26.584" v="688" actId="26606"/>
          <ac:spMkLst>
            <pc:docMk/>
            <pc:sldMk cId="1071734608" sldId="269"/>
            <ac:spMk id="18" creationId="{BC4C4868-CB8F-4AF9-9CDB-8108F2C19B67}"/>
          </ac:spMkLst>
        </pc:spChg>
        <pc:spChg chg="add del">
          <ac:chgData name="Lynne Reeder" userId="4acf366f-e930-47a9-b4e6-8a7135d84eb0" providerId="ADAL" clId="{187A940B-3E8D-48FD-9390-741C2ED326C7}" dt="2023-12-06T00:22:26.584" v="688" actId="26606"/>
          <ac:spMkLst>
            <pc:docMk/>
            <pc:sldMk cId="1071734608" sldId="269"/>
            <ac:spMk id="20" creationId="{375E0459-6403-40CD-989D-56A4407CA12E}"/>
          </ac:spMkLst>
        </pc:spChg>
        <pc:spChg chg="add del">
          <ac:chgData name="Lynne Reeder" userId="4acf366f-e930-47a9-b4e6-8a7135d84eb0" providerId="ADAL" clId="{187A940B-3E8D-48FD-9390-741C2ED326C7}" dt="2023-12-06T00:22:26.584" v="688" actId="26606"/>
          <ac:spMkLst>
            <pc:docMk/>
            <pc:sldMk cId="1071734608" sldId="269"/>
            <ac:spMk id="22" creationId="{53E5B1A8-3AC9-4BD1-9BBC-78CA94F2D1BA}"/>
          </ac:spMkLst>
        </pc:spChg>
        <pc:spChg chg="add del">
          <ac:chgData name="Lynne Reeder" userId="4acf366f-e930-47a9-b4e6-8a7135d84eb0" providerId="ADAL" clId="{187A940B-3E8D-48FD-9390-741C2ED326C7}" dt="2023-12-06T00:22:20.471" v="680" actId="26606"/>
          <ac:spMkLst>
            <pc:docMk/>
            <pc:sldMk cId="1071734608" sldId="269"/>
            <ac:spMk id="27" creationId="{8C790BE2-4E4F-4AAF-81A2-4A6F4885EBE6}"/>
          </ac:spMkLst>
        </pc:spChg>
        <pc:spChg chg="add del">
          <ac:chgData name="Lynne Reeder" userId="4acf366f-e930-47a9-b4e6-8a7135d84eb0" providerId="ADAL" clId="{187A940B-3E8D-48FD-9390-741C2ED326C7}" dt="2023-12-06T00:22:20.471" v="680" actId="26606"/>
          <ac:spMkLst>
            <pc:docMk/>
            <pc:sldMk cId="1071734608" sldId="269"/>
            <ac:spMk id="29" creationId="{D28B54C3-B57B-472A-B96E-1FCB67093DC2}"/>
          </ac:spMkLst>
        </pc:spChg>
        <pc:spChg chg="add del">
          <ac:chgData name="Lynne Reeder" userId="4acf366f-e930-47a9-b4e6-8a7135d84eb0" providerId="ADAL" clId="{187A940B-3E8D-48FD-9390-741C2ED326C7}" dt="2023-12-06T00:22:20.471" v="680" actId="26606"/>
          <ac:spMkLst>
            <pc:docMk/>
            <pc:sldMk cId="1071734608" sldId="269"/>
            <ac:spMk id="31" creationId="{7DB3C429-F8DA-49B9-AF84-21996FCF78B5}"/>
          </ac:spMkLst>
        </pc:spChg>
        <pc:spChg chg="add del">
          <ac:chgData name="Lynne Reeder" userId="4acf366f-e930-47a9-b4e6-8a7135d84eb0" providerId="ADAL" clId="{187A940B-3E8D-48FD-9390-741C2ED326C7}" dt="2023-12-06T00:22:20.471" v="680" actId="26606"/>
          <ac:spMkLst>
            <pc:docMk/>
            <pc:sldMk cId="1071734608" sldId="269"/>
            <ac:spMk id="33" creationId="{C4C9F2B0-1044-46EB-8AEB-C3BFFDE6C2CC}"/>
          </ac:spMkLst>
        </pc:spChg>
        <pc:spChg chg="add del">
          <ac:chgData name="Lynne Reeder" userId="4acf366f-e930-47a9-b4e6-8a7135d84eb0" providerId="ADAL" clId="{187A940B-3E8D-48FD-9390-741C2ED326C7}" dt="2023-12-06T00:22:20.471" v="680" actId="26606"/>
          <ac:spMkLst>
            <pc:docMk/>
            <pc:sldMk cId="1071734608" sldId="269"/>
            <ac:spMk id="35" creationId="{32B3ACB3-D689-442E-8A40-8680B0FEB8A2}"/>
          </ac:spMkLst>
        </pc:spChg>
        <pc:spChg chg="add del">
          <ac:chgData name="Lynne Reeder" userId="4acf366f-e930-47a9-b4e6-8a7135d84eb0" providerId="ADAL" clId="{187A940B-3E8D-48FD-9390-741C2ED326C7}" dt="2023-12-06T00:22:21.945" v="682" actId="26606"/>
          <ac:spMkLst>
            <pc:docMk/>
            <pc:sldMk cId="1071734608" sldId="269"/>
            <ac:spMk id="37" creationId="{A0A2B7F3-65A0-4CC5-8310-3252C59E025D}"/>
          </ac:spMkLst>
        </pc:spChg>
        <pc:spChg chg="add del">
          <ac:chgData name="Lynne Reeder" userId="4acf366f-e930-47a9-b4e6-8a7135d84eb0" providerId="ADAL" clId="{187A940B-3E8D-48FD-9390-741C2ED326C7}" dt="2023-12-06T00:22:24.379" v="684" actId="26606"/>
          <ac:spMkLst>
            <pc:docMk/>
            <pc:sldMk cId="1071734608" sldId="269"/>
            <ac:spMk id="39" creationId="{0C0CCF94-9536-4A63-8FF2-E37827C92756}"/>
          </ac:spMkLst>
        </pc:spChg>
        <pc:spChg chg="add del">
          <ac:chgData name="Lynne Reeder" userId="4acf366f-e930-47a9-b4e6-8a7135d84eb0" providerId="ADAL" clId="{187A940B-3E8D-48FD-9390-741C2ED326C7}" dt="2023-12-06T00:22:24.379" v="684" actId="26606"/>
          <ac:spMkLst>
            <pc:docMk/>
            <pc:sldMk cId="1071734608" sldId="269"/>
            <ac:spMk id="40" creationId="{C970655A-F4C2-4D7E-BAB6-D3BFC5CAE148}"/>
          </ac:spMkLst>
        </pc:spChg>
        <pc:spChg chg="add del">
          <ac:chgData name="Lynne Reeder" userId="4acf366f-e930-47a9-b4e6-8a7135d84eb0" providerId="ADAL" clId="{187A940B-3E8D-48FD-9390-741C2ED326C7}" dt="2023-12-06T00:22:24.379" v="684" actId="26606"/>
          <ac:spMkLst>
            <pc:docMk/>
            <pc:sldMk cId="1071734608" sldId="269"/>
            <ac:spMk id="41" creationId="{3389D0BC-BA1D-4360-88F9-D9ECCBDAB50E}"/>
          </ac:spMkLst>
        </pc:spChg>
        <pc:spChg chg="add del">
          <ac:chgData name="Lynne Reeder" userId="4acf366f-e930-47a9-b4e6-8a7135d84eb0" providerId="ADAL" clId="{187A940B-3E8D-48FD-9390-741C2ED326C7}" dt="2023-12-06T00:22:26.571" v="687" actId="26606"/>
          <ac:spMkLst>
            <pc:docMk/>
            <pc:sldMk cId="1071734608" sldId="269"/>
            <ac:spMk id="43" creationId="{854DEE1C-7FD6-4FA0-A96A-BDF952F199AB}"/>
          </ac:spMkLst>
        </pc:spChg>
        <pc:spChg chg="add">
          <ac:chgData name="Lynne Reeder" userId="4acf366f-e930-47a9-b4e6-8a7135d84eb0" providerId="ADAL" clId="{187A940B-3E8D-48FD-9390-741C2ED326C7}" dt="2023-12-06T00:22:26.584" v="688" actId="26606"/>
          <ac:spMkLst>
            <pc:docMk/>
            <pc:sldMk cId="1071734608" sldId="269"/>
            <ac:spMk id="45" creationId="{8C790BE2-4E4F-4AAF-81A2-4A6F4885EBE6}"/>
          </ac:spMkLst>
        </pc:spChg>
        <pc:spChg chg="add">
          <ac:chgData name="Lynne Reeder" userId="4acf366f-e930-47a9-b4e6-8a7135d84eb0" providerId="ADAL" clId="{187A940B-3E8D-48FD-9390-741C2ED326C7}" dt="2023-12-06T00:22:26.584" v="688" actId="26606"/>
          <ac:spMkLst>
            <pc:docMk/>
            <pc:sldMk cId="1071734608" sldId="269"/>
            <ac:spMk id="46" creationId="{D28B54C3-B57B-472A-B96E-1FCB67093DC2}"/>
          </ac:spMkLst>
        </pc:spChg>
        <pc:spChg chg="add">
          <ac:chgData name="Lynne Reeder" userId="4acf366f-e930-47a9-b4e6-8a7135d84eb0" providerId="ADAL" clId="{187A940B-3E8D-48FD-9390-741C2ED326C7}" dt="2023-12-06T00:22:26.584" v="688" actId="26606"/>
          <ac:spMkLst>
            <pc:docMk/>
            <pc:sldMk cId="1071734608" sldId="269"/>
            <ac:spMk id="47" creationId="{7DB3C429-F8DA-49B9-AF84-21996FCF78B5}"/>
          </ac:spMkLst>
        </pc:spChg>
        <pc:spChg chg="add">
          <ac:chgData name="Lynne Reeder" userId="4acf366f-e930-47a9-b4e6-8a7135d84eb0" providerId="ADAL" clId="{187A940B-3E8D-48FD-9390-741C2ED326C7}" dt="2023-12-06T00:22:26.584" v="688" actId="26606"/>
          <ac:spMkLst>
            <pc:docMk/>
            <pc:sldMk cId="1071734608" sldId="269"/>
            <ac:spMk id="48" creationId="{C4C9F2B0-1044-46EB-8AEB-C3BFFDE6C2CC}"/>
          </ac:spMkLst>
        </pc:spChg>
        <pc:spChg chg="add">
          <ac:chgData name="Lynne Reeder" userId="4acf366f-e930-47a9-b4e6-8a7135d84eb0" providerId="ADAL" clId="{187A940B-3E8D-48FD-9390-741C2ED326C7}" dt="2023-12-06T00:22:26.584" v="688" actId="26606"/>
          <ac:spMkLst>
            <pc:docMk/>
            <pc:sldMk cId="1071734608" sldId="269"/>
            <ac:spMk id="49" creationId="{32B3ACB3-D689-442E-8A40-8680B0FEB8A2}"/>
          </ac:spMkLst>
        </pc:spChg>
        <pc:picChg chg="add del mod">
          <ac:chgData name="Lynne Reeder" userId="4acf366f-e930-47a9-b4e6-8a7135d84eb0" providerId="ADAL" clId="{187A940B-3E8D-48FD-9390-741C2ED326C7}" dt="2023-12-06T00:21:17.825" v="665" actId="478"/>
          <ac:picMkLst>
            <pc:docMk/>
            <pc:sldMk cId="1071734608" sldId="269"/>
            <ac:picMk id="4" creationId="{28416706-9049-7CF6-B4E3-7652AA50223B}"/>
          </ac:picMkLst>
        </pc:picChg>
        <pc:picChg chg="add mod">
          <ac:chgData name="Lynne Reeder" userId="4acf366f-e930-47a9-b4e6-8a7135d84eb0" providerId="ADAL" clId="{187A940B-3E8D-48FD-9390-741C2ED326C7}" dt="2023-12-16T03:36:16.709" v="3441" actId="14100"/>
          <ac:picMkLst>
            <pc:docMk/>
            <pc:sldMk cId="1071734608" sldId="269"/>
            <ac:picMk id="7" creationId="{3AC9830B-837C-4F5B-32C2-0B9467DD7287}"/>
          </ac:picMkLst>
        </pc:picChg>
      </pc:sldChg>
      <pc:sldChg chg="addSp delSp modSp new mod ord setBg">
        <pc:chgData name="Lynne Reeder" userId="4acf366f-e930-47a9-b4e6-8a7135d84eb0" providerId="ADAL" clId="{187A940B-3E8D-48FD-9390-741C2ED326C7}" dt="2023-12-17T23:41:49.454" v="11587" actId="20577"/>
        <pc:sldMkLst>
          <pc:docMk/>
          <pc:sldMk cId="505698390" sldId="270"/>
        </pc:sldMkLst>
        <pc:spChg chg="del">
          <ac:chgData name="Lynne Reeder" userId="4acf366f-e930-47a9-b4e6-8a7135d84eb0" providerId="ADAL" clId="{187A940B-3E8D-48FD-9390-741C2ED326C7}" dt="2023-12-03T04:40:53.557" v="439" actId="26606"/>
          <ac:spMkLst>
            <pc:docMk/>
            <pc:sldMk cId="505698390" sldId="270"/>
            <ac:spMk id="2" creationId="{2146EB7B-F45A-5F17-2B1A-CBD509E5B018}"/>
          </ac:spMkLst>
        </pc:spChg>
        <pc:spChg chg="del">
          <ac:chgData name="Lynne Reeder" userId="4acf366f-e930-47a9-b4e6-8a7135d84eb0" providerId="ADAL" clId="{187A940B-3E8D-48FD-9390-741C2ED326C7}" dt="2023-12-03T04:40:49.475" v="437"/>
          <ac:spMkLst>
            <pc:docMk/>
            <pc:sldMk cId="505698390" sldId="270"/>
            <ac:spMk id="3" creationId="{6E72F209-21EF-0860-D01B-6DC210912FBC}"/>
          </ac:spMkLst>
        </pc:spChg>
        <pc:spChg chg="add del">
          <ac:chgData name="Lynne Reeder" userId="4acf366f-e930-47a9-b4e6-8a7135d84eb0" providerId="ADAL" clId="{187A940B-3E8D-48FD-9390-741C2ED326C7}" dt="2023-12-03T04:41:08.973" v="440" actId="26606"/>
          <ac:spMkLst>
            <pc:docMk/>
            <pc:sldMk cId="505698390" sldId="270"/>
            <ac:spMk id="9" creationId="{42A4FC2C-047E-45A5-965D-8E1E3BF09BC6}"/>
          </ac:spMkLst>
        </pc:spChg>
        <pc:spChg chg="add mod">
          <ac:chgData name="Lynne Reeder" userId="4acf366f-e930-47a9-b4e6-8a7135d84eb0" providerId="ADAL" clId="{187A940B-3E8D-48FD-9390-741C2ED326C7}" dt="2023-12-17T23:41:49.454" v="11587" actId="20577"/>
          <ac:spMkLst>
            <pc:docMk/>
            <pc:sldMk cId="505698390" sldId="270"/>
            <ac:spMk id="13" creationId="{5019F24D-1345-FD33-04A6-A4BFC61453B3}"/>
          </ac:spMkLst>
        </pc:spChg>
        <pc:spChg chg="add">
          <ac:chgData name="Lynne Reeder" userId="4acf366f-e930-47a9-b4e6-8a7135d84eb0" providerId="ADAL" clId="{187A940B-3E8D-48FD-9390-741C2ED326C7}" dt="2023-12-03T04:41:08.973" v="440" actId="26606"/>
          <ac:spMkLst>
            <pc:docMk/>
            <pc:sldMk cId="505698390" sldId="270"/>
            <ac:spMk id="16" creationId="{3AFE8227-C443-417B-BA91-520EB1EF4559}"/>
          </ac:spMkLst>
        </pc:spChg>
        <pc:spChg chg="add">
          <ac:chgData name="Lynne Reeder" userId="4acf366f-e930-47a9-b4e6-8a7135d84eb0" providerId="ADAL" clId="{187A940B-3E8D-48FD-9390-741C2ED326C7}" dt="2023-12-03T04:41:08.973" v="440" actId="26606"/>
          <ac:spMkLst>
            <pc:docMk/>
            <pc:sldMk cId="505698390" sldId="270"/>
            <ac:spMk id="18" creationId="{907741FC-B544-4A6E-B831-6789D042333D}"/>
          </ac:spMkLst>
        </pc:spChg>
        <pc:spChg chg="add">
          <ac:chgData name="Lynne Reeder" userId="4acf366f-e930-47a9-b4e6-8a7135d84eb0" providerId="ADAL" clId="{187A940B-3E8D-48FD-9390-741C2ED326C7}" dt="2023-12-03T04:41:08.973" v="440" actId="26606"/>
          <ac:spMkLst>
            <pc:docMk/>
            <pc:sldMk cId="505698390" sldId="270"/>
            <ac:spMk id="20" creationId="{3F0BE7ED-7814-4273-B18A-F26CC0380380}"/>
          </ac:spMkLst>
        </pc:spChg>
        <pc:picChg chg="add mod">
          <ac:chgData name="Lynne Reeder" userId="4acf366f-e930-47a9-b4e6-8a7135d84eb0" providerId="ADAL" clId="{187A940B-3E8D-48FD-9390-741C2ED326C7}" dt="2023-12-17T23:40:13.057" v="11532" actId="14100"/>
          <ac:picMkLst>
            <pc:docMk/>
            <pc:sldMk cId="505698390" sldId="270"/>
            <ac:picMk id="4" creationId="{E9A2AC9C-D59A-8B39-4B5D-01518A065B27}"/>
          </ac:picMkLst>
        </pc:picChg>
      </pc:sldChg>
      <pc:sldChg chg="addSp delSp modSp new mod ord setBg">
        <pc:chgData name="Lynne Reeder" userId="4acf366f-e930-47a9-b4e6-8a7135d84eb0" providerId="ADAL" clId="{187A940B-3E8D-48FD-9390-741C2ED326C7}" dt="2023-12-18T00:21:14.136" v="12359" actId="255"/>
        <pc:sldMkLst>
          <pc:docMk/>
          <pc:sldMk cId="2224799429" sldId="271"/>
        </pc:sldMkLst>
        <pc:spChg chg="del mod ord">
          <ac:chgData name="Lynne Reeder" userId="4acf366f-e930-47a9-b4e6-8a7135d84eb0" providerId="ADAL" clId="{187A940B-3E8D-48FD-9390-741C2ED326C7}" dt="2023-12-17T02:51:41.855" v="10344" actId="478"/>
          <ac:spMkLst>
            <pc:docMk/>
            <pc:sldMk cId="2224799429" sldId="271"/>
            <ac:spMk id="2" creationId="{6C91D4A7-B92A-9119-A307-1B1578DB24EE}"/>
          </ac:spMkLst>
        </pc:spChg>
        <pc:spChg chg="mod ord">
          <ac:chgData name="Lynne Reeder" userId="4acf366f-e930-47a9-b4e6-8a7135d84eb0" providerId="ADAL" clId="{187A940B-3E8D-48FD-9390-741C2ED326C7}" dt="2023-12-18T00:21:14.136" v="12359" actId="255"/>
          <ac:spMkLst>
            <pc:docMk/>
            <pc:sldMk cId="2224799429" sldId="271"/>
            <ac:spMk id="3" creationId="{0E45CCA6-61EB-9B98-3393-C7946B62A39A}"/>
          </ac:spMkLst>
        </pc:spChg>
        <pc:spChg chg="add del mod">
          <ac:chgData name="Lynne Reeder" userId="4acf366f-e930-47a9-b4e6-8a7135d84eb0" providerId="ADAL" clId="{187A940B-3E8D-48FD-9390-741C2ED326C7}" dt="2023-12-17T02:55:33.039" v="10428" actId="478"/>
          <ac:spMkLst>
            <pc:docMk/>
            <pc:sldMk cId="2224799429" sldId="271"/>
            <ac:spMk id="8" creationId="{21916C69-83A9-87CB-95A2-EA2521392F5E}"/>
          </ac:spMkLst>
        </pc:spChg>
        <pc:spChg chg="add del">
          <ac:chgData name="Lynne Reeder" userId="4acf366f-e930-47a9-b4e6-8a7135d84eb0" providerId="ADAL" clId="{187A940B-3E8D-48FD-9390-741C2ED326C7}" dt="2023-12-17T02:50:50.023" v="10326" actId="26606"/>
          <ac:spMkLst>
            <pc:docMk/>
            <pc:sldMk cId="2224799429" sldId="271"/>
            <ac:spMk id="11" creationId="{D7A453D2-15D8-4403-815F-291FA16340D9}"/>
          </ac:spMkLst>
        </pc:spChg>
        <pc:spChg chg="add del">
          <ac:chgData name="Lynne Reeder" userId="4acf366f-e930-47a9-b4e6-8a7135d84eb0" providerId="ADAL" clId="{187A940B-3E8D-48FD-9390-741C2ED326C7}" dt="2023-12-17T02:50:50.023" v="10326" actId="26606"/>
          <ac:spMkLst>
            <pc:docMk/>
            <pc:sldMk cId="2224799429" sldId="271"/>
            <ac:spMk id="13" creationId="{8161EA6B-09CA-445B-AB0D-8DF76FA92DEF}"/>
          </ac:spMkLst>
        </pc:spChg>
        <pc:spChg chg="add del">
          <ac:chgData name="Lynne Reeder" userId="4acf366f-e930-47a9-b4e6-8a7135d84eb0" providerId="ADAL" clId="{187A940B-3E8D-48FD-9390-741C2ED326C7}" dt="2023-12-17T02:50:50.023" v="10326" actId="26606"/>
          <ac:spMkLst>
            <pc:docMk/>
            <pc:sldMk cId="2224799429" sldId="271"/>
            <ac:spMk id="29" creationId="{B8114C98-A349-4111-A123-E8EAB86ABE30}"/>
          </ac:spMkLst>
        </pc:spChg>
        <pc:spChg chg="add del">
          <ac:chgData name="Lynne Reeder" userId="4acf366f-e930-47a9-b4e6-8a7135d84eb0" providerId="ADAL" clId="{187A940B-3E8D-48FD-9390-741C2ED326C7}" dt="2023-12-17T02:50:50.023" v="10326" actId="26606"/>
          <ac:spMkLst>
            <pc:docMk/>
            <pc:sldMk cId="2224799429" sldId="271"/>
            <ac:spMk id="37" creationId="{E2D3D3F2-ABBB-4453-B1C5-1BEBF7E4DD56}"/>
          </ac:spMkLst>
        </pc:spChg>
        <pc:spChg chg="add del">
          <ac:chgData name="Lynne Reeder" userId="4acf366f-e930-47a9-b4e6-8a7135d84eb0" providerId="ADAL" clId="{187A940B-3E8D-48FD-9390-741C2ED326C7}" dt="2023-12-17T02:50:52.810" v="10328" actId="26606"/>
          <ac:spMkLst>
            <pc:docMk/>
            <pc:sldMk cId="2224799429" sldId="271"/>
            <ac:spMk id="45" creationId="{8BC18E71-110D-4FB6-A411-14268735DB82}"/>
          </ac:spMkLst>
        </pc:spChg>
        <pc:spChg chg="add del">
          <ac:chgData name="Lynne Reeder" userId="4acf366f-e930-47a9-b4e6-8a7135d84eb0" providerId="ADAL" clId="{187A940B-3E8D-48FD-9390-741C2ED326C7}" dt="2023-12-17T02:50:52.810" v="10328" actId="26606"/>
          <ac:spMkLst>
            <pc:docMk/>
            <pc:sldMk cId="2224799429" sldId="271"/>
            <ac:spMk id="46" creationId="{C2A922FF-5D1B-444A-AA3F-33B14B877852}"/>
          </ac:spMkLst>
        </pc:spChg>
        <pc:spChg chg="add del">
          <ac:chgData name="Lynne Reeder" userId="4acf366f-e930-47a9-b4e6-8a7135d84eb0" providerId="ADAL" clId="{187A940B-3E8D-48FD-9390-741C2ED326C7}" dt="2023-12-17T02:50:52.810" v="10328" actId="26606"/>
          <ac:spMkLst>
            <pc:docMk/>
            <pc:sldMk cId="2224799429" sldId="271"/>
            <ac:spMk id="47" creationId="{4842F084-28AE-458A-9633-FBC3E2A691B3}"/>
          </ac:spMkLst>
        </pc:spChg>
        <pc:spChg chg="add del">
          <ac:chgData name="Lynne Reeder" userId="4acf366f-e930-47a9-b4e6-8a7135d84eb0" providerId="ADAL" clId="{187A940B-3E8D-48FD-9390-741C2ED326C7}" dt="2023-12-17T02:50:52.810" v="10328" actId="26606"/>
          <ac:spMkLst>
            <pc:docMk/>
            <pc:sldMk cId="2224799429" sldId="271"/>
            <ac:spMk id="48" creationId="{26B38427-698A-4037-8803-2E4F11C55383}"/>
          </ac:spMkLst>
        </pc:spChg>
        <pc:spChg chg="add del">
          <ac:chgData name="Lynne Reeder" userId="4acf366f-e930-47a9-b4e6-8a7135d84eb0" providerId="ADAL" clId="{187A940B-3E8D-48FD-9390-741C2ED326C7}" dt="2023-12-17T02:50:52.810" v="10328" actId="26606"/>
          <ac:spMkLst>
            <pc:docMk/>
            <pc:sldMk cId="2224799429" sldId="271"/>
            <ac:spMk id="49" creationId="{0CA5ED4B-E306-4431-876E-C91851D3EF63}"/>
          </ac:spMkLst>
        </pc:spChg>
        <pc:spChg chg="add del">
          <ac:chgData name="Lynne Reeder" userId="4acf366f-e930-47a9-b4e6-8a7135d84eb0" providerId="ADAL" clId="{187A940B-3E8D-48FD-9390-741C2ED326C7}" dt="2023-12-17T02:50:52.810" v="10328" actId="26606"/>
          <ac:spMkLst>
            <pc:docMk/>
            <pc:sldMk cId="2224799429" sldId="271"/>
            <ac:spMk id="50" creationId="{F6678D8D-0F79-43DA-8E1A-D0F97435B291}"/>
          </ac:spMkLst>
        </pc:spChg>
        <pc:spChg chg="add del">
          <ac:chgData name="Lynne Reeder" userId="4acf366f-e930-47a9-b4e6-8a7135d84eb0" providerId="ADAL" clId="{187A940B-3E8D-48FD-9390-741C2ED326C7}" dt="2023-12-17T02:57:24.102" v="10468" actId="26606"/>
          <ac:spMkLst>
            <pc:docMk/>
            <pc:sldMk cId="2224799429" sldId="271"/>
            <ac:spMk id="52" creationId="{D7A453D2-15D8-4403-815F-291FA16340D9}"/>
          </ac:spMkLst>
        </pc:spChg>
        <pc:spChg chg="add del">
          <ac:chgData name="Lynne Reeder" userId="4acf366f-e930-47a9-b4e6-8a7135d84eb0" providerId="ADAL" clId="{187A940B-3E8D-48FD-9390-741C2ED326C7}" dt="2023-12-17T02:57:24.102" v="10468" actId="26606"/>
          <ac:spMkLst>
            <pc:docMk/>
            <pc:sldMk cId="2224799429" sldId="271"/>
            <ac:spMk id="53" creationId="{8161EA6B-09CA-445B-AB0D-8DF76FA92DEF}"/>
          </ac:spMkLst>
        </pc:spChg>
        <pc:spChg chg="add del">
          <ac:chgData name="Lynne Reeder" userId="4acf366f-e930-47a9-b4e6-8a7135d84eb0" providerId="ADAL" clId="{187A940B-3E8D-48FD-9390-741C2ED326C7}" dt="2023-12-17T02:57:24.102" v="10468" actId="26606"/>
          <ac:spMkLst>
            <pc:docMk/>
            <pc:sldMk cId="2224799429" sldId="271"/>
            <ac:spMk id="56" creationId="{B8114C98-A349-4111-A123-E8EAB86ABE30}"/>
          </ac:spMkLst>
        </pc:spChg>
        <pc:spChg chg="add del">
          <ac:chgData name="Lynne Reeder" userId="4acf366f-e930-47a9-b4e6-8a7135d84eb0" providerId="ADAL" clId="{187A940B-3E8D-48FD-9390-741C2ED326C7}" dt="2023-12-17T02:57:24.102" v="10468" actId="26606"/>
          <ac:spMkLst>
            <pc:docMk/>
            <pc:sldMk cId="2224799429" sldId="271"/>
            <ac:spMk id="58" creationId="{E2D3D3F2-ABBB-4453-B1C5-1BEBF7E4DD56}"/>
          </ac:spMkLst>
        </pc:spChg>
        <pc:spChg chg="add del">
          <ac:chgData name="Lynne Reeder" userId="4acf366f-e930-47a9-b4e6-8a7135d84eb0" providerId="ADAL" clId="{187A940B-3E8D-48FD-9390-741C2ED326C7}" dt="2023-12-17T02:57:24.102" v="10468" actId="26606"/>
          <ac:spMkLst>
            <pc:docMk/>
            <pc:sldMk cId="2224799429" sldId="271"/>
            <ac:spMk id="64" creationId="{91793900-90FA-49F2-B935-C199708F7935}"/>
          </ac:spMkLst>
        </pc:spChg>
        <pc:spChg chg="add del">
          <ac:chgData name="Lynne Reeder" userId="4acf366f-e930-47a9-b4e6-8a7135d84eb0" providerId="ADAL" clId="{187A940B-3E8D-48FD-9390-741C2ED326C7}" dt="2023-12-17T02:57:24.102" v="10468" actId="26606"/>
          <ac:spMkLst>
            <pc:docMk/>
            <pc:sldMk cId="2224799429" sldId="271"/>
            <ac:spMk id="66" creationId="{A2CDF4EC-7B47-436E-927B-575404258573}"/>
          </ac:spMkLst>
        </pc:spChg>
        <pc:spChg chg="add del">
          <ac:chgData name="Lynne Reeder" userId="4acf366f-e930-47a9-b4e6-8a7135d84eb0" providerId="ADAL" clId="{187A940B-3E8D-48FD-9390-741C2ED326C7}" dt="2023-12-17T02:57:24.102" v="10468" actId="26606"/>
          <ac:spMkLst>
            <pc:docMk/>
            <pc:sldMk cId="2224799429" sldId="271"/>
            <ac:spMk id="68" creationId="{EF273D9E-5BEA-459A-918F-AF5ACA258471}"/>
          </ac:spMkLst>
        </pc:spChg>
        <pc:spChg chg="add del">
          <ac:chgData name="Lynne Reeder" userId="4acf366f-e930-47a9-b4e6-8a7135d84eb0" providerId="ADAL" clId="{187A940B-3E8D-48FD-9390-741C2ED326C7}" dt="2023-12-17T02:57:24.102" v="10468" actId="26606"/>
          <ac:spMkLst>
            <pc:docMk/>
            <pc:sldMk cId="2224799429" sldId="271"/>
            <ac:spMk id="70" creationId="{5DFA5EF5-56B1-49EE-B0BB-69B6399FAD9F}"/>
          </ac:spMkLst>
        </pc:spChg>
        <pc:grpChg chg="add del">
          <ac:chgData name="Lynne Reeder" userId="4acf366f-e930-47a9-b4e6-8a7135d84eb0" providerId="ADAL" clId="{187A940B-3E8D-48FD-9390-741C2ED326C7}" dt="2023-12-17T02:50:50.023" v="10326" actId="26606"/>
          <ac:grpSpMkLst>
            <pc:docMk/>
            <pc:sldMk cId="2224799429" sldId="271"/>
            <ac:grpSpMk id="15" creationId="{2B35F886-1102-4486-830A-34F41439CE8D}"/>
          </ac:grpSpMkLst>
        </pc:grpChg>
        <pc:grpChg chg="add del">
          <ac:chgData name="Lynne Reeder" userId="4acf366f-e930-47a9-b4e6-8a7135d84eb0" providerId="ADAL" clId="{187A940B-3E8D-48FD-9390-741C2ED326C7}" dt="2023-12-17T02:50:50.023" v="10326" actId="26606"/>
          <ac:grpSpMkLst>
            <pc:docMk/>
            <pc:sldMk cId="2224799429" sldId="271"/>
            <ac:grpSpMk id="23" creationId="{975C268C-D419-4123-9FAD-0E2B7F9EE795}"/>
          </ac:grpSpMkLst>
        </pc:grpChg>
        <pc:grpChg chg="add del">
          <ac:chgData name="Lynne Reeder" userId="4acf366f-e930-47a9-b4e6-8a7135d84eb0" providerId="ADAL" clId="{187A940B-3E8D-48FD-9390-741C2ED326C7}" dt="2023-12-17T02:50:50.023" v="10326" actId="26606"/>
          <ac:grpSpMkLst>
            <pc:docMk/>
            <pc:sldMk cId="2224799429" sldId="271"/>
            <ac:grpSpMk id="31" creationId="{670FB431-AE18-414D-92F4-1D12D1991152}"/>
          </ac:grpSpMkLst>
        </pc:grpChg>
        <pc:grpChg chg="add del">
          <ac:chgData name="Lynne Reeder" userId="4acf366f-e930-47a9-b4e6-8a7135d84eb0" providerId="ADAL" clId="{187A940B-3E8D-48FD-9390-741C2ED326C7}" dt="2023-12-17T02:50:50.023" v="10326" actId="26606"/>
          <ac:grpSpMkLst>
            <pc:docMk/>
            <pc:sldMk cId="2224799429" sldId="271"/>
            <ac:grpSpMk id="39" creationId="{8214E4A5-A0D2-42C4-8D14-D2A7E495F041}"/>
          </ac:grpSpMkLst>
        </pc:grpChg>
        <pc:grpChg chg="add del">
          <ac:chgData name="Lynne Reeder" userId="4acf366f-e930-47a9-b4e6-8a7135d84eb0" providerId="ADAL" clId="{187A940B-3E8D-48FD-9390-741C2ED326C7}" dt="2023-12-17T02:57:24.102" v="10468" actId="26606"/>
          <ac:grpSpMkLst>
            <pc:docMk/>
            <pc:sldMk cId="2224799429" sldId="271"/>
            <ac:grpSpMk id="54" creationId="{2B35F886-1102-4486-830A-34F41439CE8D}"/>
          </ac:grpSpMkLst>
        </pc:grpChg>
        <pc:grpChg chg="add del">
          <ac:chgData name="Lynne Reeder" userId="4acf366f-e930-47a9-b4e6-8a7135d84eb0" providerId="ADAL" clId="{187A940B-3E8D-48FD-9390-741C2ED326C7}" dt="2023-12-17T02:57:24.102" v="10468" actId="26606"/>
          <ac:grpSpMkLst>
            <pc:docMk/>
            <pc:sldMk cId="2224799429" sldId="271"/>
            <ac:grpSpMk id="55" creationId="{975C268C-D419-4123-9FAD-0E2B7F9EE795}"/>
          </ac:grpSpMkLst>
        </pc:grpChg>
        <pc:grpChg chg="add del">
          <ac:chgData name="Lynne Reeder" userId="4acf366f-e930-47a9-b4e6-8a7135d84eb0" providerId="ADAL" clId="{187A940B-3E8D-48FD-9390-741C2ED326C7}" dt="2023-12-17T02:57:24.102" v="10468" actId="26606"/>
          <ac:grpSpMkLst>
            <pc:docMk/>
            <pc:sldMk cId="2224799429" sldId="271"/>
            <ac:grpSpMk id="57" creationId="{670FB431-AE18-414D-92F4-1D12D1991152}"/>
          </ac:grpSpMkLst>
        </pc:grpChg>
        <pc:grpChg chg="add del">
          <ac:chgData name="Lynne Reeder" userId="4acf366f-e930-47a9-b4e6-8a7135d84eb0" providerId="ADAL" clId="{187A940B-3E8D-48FD-9390-741C2ED326C7}" dt="2023-12-17T02:57:24.102" v="10468" actId="26606"/>
          <ac:grpSpMkLst>
            <pc:docMk/>
            <pc:sldMk cId="2224799429" sldId="271"/>
            <ac:grpSpMk id="59" creationId="{8214E4A5-A0D2-42C4-8D14-D2A7E495F041}"/>
          </ac:grpSpMkLst>
        </pc:grpChg>
        <pc:picChg chg="add del mod ord">
          <ac:chgData name="Lynne Reeder" userId="4acf366f-e930-47a9-b4e6-8a7135d84eb0" providerId="ADAL" clId="{187A940B-3E8D-48FD-9390-741C2ED326C7}" dt="2023-12-17T03:00:12.713" v="10490" actId="478"/>
          <ac:picMkLst>
            <pc:docMk/>
            <pc:sldMk cId="2224799429" sldId="271"/>
            <ac:picMk id="4" creationId="{7C4045BA-D2D7-4ED0-068A-173E145358FA}"/>
          </ac:picMkLst>
        </pc:picChg>
        <pc:picChg chg="add mod ord">
          <ac:chgData name="Lynne Reeder" userId="4acf366f-e930-47a9-b4e6-8a7135d84eb0" providerId="ADAL" clId="{187A940B-3E8D-48FD-9390-741C2ED326C7}" dt="2023-12-17T23:38:54.826" v="11515" actId="14100"/>
          <ac:picMkLst>
            <pc:docMk/>
            <pc:sldMk cId="2224799429" sldId="271"/>
            <ac:picMk id="5" creationId="{6AE69901-7DFF-63D5-88A9-F9E5819AD8C9}"/>
          </ac:picMkLst>
        </pc:picChg>
        <pc:picChg chg="add mod">
          <ac:chgData name="Lynne Reeder" userId="4acf366f-e930-47a9-b4e6-8a7135d84eb0" providerId="ADAL" clId="{187A940B-3E8D-48FD-9390-741C2ED326C7}" dt="2023-12-17T23:38:34.570" v="11505" actId="14100"/>
          <ac:picMkLst>
            <pc:docMk/>
            <pc:sldMk cId="2224799429" sldId="271"/>
            <ac:picMk id="6" creationId="{BFDBA4BD-4138-C4C3-DFA9-B4DCD3CCA0A7}"/>
          </ac:picMkLst>
        </pc:picChg>
        <pc:picChg chg="add mod ord">
          <ac:chgData name="Lynne Reeder" userId="4acf366f-e930-47a9-b4e6-8a7135d84eb0" providerId="ADAL" clId="{187A940B-3E8D-48FD-9390-741C2ED326C7}" dt="2023-12-17T23:38:45.194" v="11511" actId="14100"/>
          <ac:picMkLst>
            <pc:docMk/>
            <pc:sldMk cId="2224799429" sldId="271"/>
            <ac:picMk id="9" creationId="{298373FF-4633-0564-CC61-C360C50CBA8C}"/>
          </ac:picMkLst>
        </pc:picChg>
        <pc:picChg chg="add mod">
          <ac:chgData name="Lynne Reeder" userId="4acf366f-e930-47a9-b4e6-8a7135d84eb0" providerId="ADAL" clId="{187A940B-3E8D-48FD-9390-741C2ED326C7}" dt="2023-12-17T23:38:50.962" v="11513" actId="14100"/>
          <ac:picMkLst>
            <pc:docMk/>
            <pc:sldMk cId="2224799429" sldId="271"/>
            <ac:picMk id="10" creationId="{E1266D1C-C670-A1F7-50B1-1635E9CB1101}"/>
          </ac:picMkLst>
        </pc:picChg>
      </pc:sldChg>
      <pc:sldChg chg="addSp delSp modSp new mod setBg">
        <pc:chgData name="Lynne Reeder" userId="4acf366f-e930-47a9-b4e6-8a7135d84eb0" providerId="ADAL" clId="{187A940B-3E8D-48FD-9390-741C2ED326C7}" dt="2023-12-18T00:16:01.943" v="12333" actId="6549"/>
        <pc:sldMkLst>
          <pc:docMk/>
          <pc:sldMk cId="3874156518" sldId="272"/>
        </pc:sldMkLst>
        <pc:spChg chg="del mod">
          <ac:chgData name="Lynne Reeder" userId="4acf366f-e930-47a9-b4e6-8a7135d84eb0" providerId="ADAL" clId="{187A940B-3E8D-48FD-9390-741C2ED326C7}" dt="2023-12-17T02:12:58.962" v="8944" actId="478"/>
          <ac:spMkLst>
            <pc:docMk/>
            <pc:sldMk cId="3874156518" sldId="272"/>
            <ac:spMk id="2" creationId="{95ABCFE9-2DFE-B7F4-9DA1-79E75CB68C39}"/>
          </ac:spMkLst>
        </pc:spChg>
        <pc:spChg chg="del">
          <ac:chgData name="Lynne Reeder" userId="4acf366f-e930-47a9-b4e6-8a7135d84eb0" providerId="ADAL" clId="{187A940B-3E8D-48FD-9390-741C2ED326C7}" dt="2023-12-03T04:42:39.945" v="511"/>
          <ac:spMkLst>
            <pc:docMk/>
            <pc:sldMk cId="3874156518" sldId="272"/>
            <ac:spMk id="3" creationId="{E6EFEAEE-E818-1598-8FE9-3E5040183023}"/>
          </ac:spMkLst>
        </pc:spChg>
        <pc:spChg chg="add del">
          <ac:chgData name="Lynne Reeder" userId="4acf366f-e930-47a9-b4e6-8a7135d84eb0" providerId="ADAL" clId="{187A940B-3E8D-48FD-9390-741C2ED326C7}" dt="2023-12-16T02:46:30.283" v="2293" actId="22"/>
          <ac:spMkLst>
            <pc:docMk/>
            <pc:sldMk cId="3874156518" sldId="272"/>
            <ac:spMk id="5" creationId="{4A045F72-5A83-4FE2-F57A-8009CA5AC032}"/>
          </ac:spMkLst>
        </pc:spChg>
        <pc:spChg chg="add mod ord">
          <ac:chgData name="Lynne Reeder" userId="4acf366f-e930-47a9-b4e6-8a7135d84eb0" providerId="ADAL" clId="{187A940B-3E8D-48FD-9390-741C2ED326C7}" dt="2023-12-18T00:16:01.943" v="12333" actId="6549"/>
          <ac:spMkLst>
            <pc:docMk/>
            <pc:sldMk cId="3874156518" sldId="272"/>
            <ac:spMk id="8" creationId="{D462E33D-1CF6-46BD-E360-DB3341D5C294}"/>
          </ac:spMkLst>
        </pc:spChg>
        <pc:spChg chg="add del">
          <ac:chgData name="Lynne Reeder" userId="4acf366f-e930-47a9-b4e6-8a7135d84eb0" providerId="ADAL" clId="{187A940B-3E8D-48FD-9390-741C2ED326C7}" dt="2023-12-17T23:33:49.993" v="11400" actId="26606"/>
          <ac:spMkLst>
            <pc:docMk/>
            <pc:sldMk cId="3874156518" sldId="272"/>
            <ac:spMk id="11" creationId="{3AFE8227-C443-417B-BA91-520EB1EF4559}"/>
          </ac:spMkLst>
        </pc:spChg>
        <pc:spChg chg="add del">
          <ac:chgData name="Lynne Reeder" userId="4acf366f-e930-47a9-b4e6-8a7135d84eb0" providerId="ADAL" clId="{187A940B-3E8D-48FD-9390-741C2ED326C7}" dt="2023-12-17T23:33:49.993" v="11400" actId="26606"/>
          <ac:spMkLst>
            <pc:docMk/>
            <pc:sldMk cId="3874156518" sldId="272"/>
            <ac:spMk id="13" creationId="{907741FC-B544-4A6E-B831-6789D042333D}"/>
          </ac:spMkLst>
        </pc:spChg>
        <pc:spChg chg="add del">
          <ac:chgData name="Lynne Reeder" userId="4acf366f-e930-47a9-b4e6-8a7135d84eb0" providerId="ADAL" clId="{187A940B-3E8D-48FD-9390-741C2ED326C7}" dt="2023-12-17T23:33:49.993" v="11400" actId="26606"/>
          <ac:spMkLst>
            <pc:docMk/>
            <pc:sldMk cId="3874156518" sldId="272"/>
            <ac:spMk id="15" creationId="{3F0BE7ED-7814-4273-B18A-F26CC0380380}"/>
          </ac:spMkLst>
        </pc:spChg>
        <pc:spChg chg="add del">
          <ac:chgData name="Lynne Reeder" userId="4acf366f-e930-47a9-b4e6-8a7135d84eb0" providerId="ADAL" clId="{187A940B-3E8D-48FD-9390-741C2ED326C7}" dt="2023-12-17T23:33:49.981" v="11399" actId="26606"/>
          <ac:spMkLst>
            <pc:docMk/>
            <pc:sldMk cId="3874156518" sldId="272"/>
            <ac:spMk id="20" creationId="{1E9986A5-A7D1-4022-BAC0-885FB7A141AE}"/>
          </ac:spMkLst>
        </pc:spChg>
        <pc:spChg chg="add del">
          <ac:chgData name="Lynne Reeder" userId="4acf366f-e930-47a9-b4e6-8a7135d84eb0" providerId="ADAL" clId="{187A940B-3E8D-48FD-9390-741C2ED326C7}" dt="2023-12-17T23:33:49.981" v="11399" actId="26606"/>
          <ac:spMkLst>
            <pc:docMk/>
            <pc:sldMk cId="3874156518" sldId="272"/>
            <ac:spMk id="22" creationId="{D2758DA7-6A89-49A1-B9F5-546D993242F8}"/>
          </ac:spMkLst>
        </pc:spChg>
        <pc:spChg chg="add del">
          <ac:chgData name="Lynne Reeder" userId="4acf366f-e930-47a9-b4e6-8a7135d84eb0" providerId="ADAL" clId="{187A940B-3E8D-48FD-9390-741C2ED326C7}" dt="2023-12-18T00:13:28.806" v="12292" actId="26606"/>
          <ac:spMkLst>
            <pc:docMk/>
            <pc:sldMk cId="3874156518" sldId="272"/>
            <ac:spMk id="31" creationId="{D7A453D2-15D8-4403-815F-291FA16340D9}"/>
          </ac:spMkLst>
        </pc:spChg>
        <pc:spChg chg="add del">
          <ac:chgData name="Lynne Reeder" userId="4acf366f-e930-47a9-b4e6-8a7135d84eb0" providerId="ADAL" clId="{187A940B-3E8D-48FD-9390-741C2ED326C7}" dt="2023-12-18T00:13:28.806" v="12292" actId="26606"/>
          <ac:spMkLst>
            <pc:docMk/>
            <pc:sldMk cId="3874156518" sldId="272"/>
            <ac:spMk id="37" creationId="{8161EA6B-09CA-445B-AB0D-8DF76FA92DEF}"/>
          </ac:spMkLst>
        </pc:spChg>
        <pc:spChg chg="add del">
          <ac:chgData name="Lynne Reeder" userId="4acf366f-e930-47a9-b4e6-8a7135d84eb0" providerId="ADAL" clId="{187A940B-3E8D-48FD-9390-741C2ED326C7}" dt="2023-12-18T00:13:28.806" v="12292" actId="26606"/>
          <ac:spMkLst>
            <pc:docMk/>
            <pc:sldMk cId="3874156518" sldId="272"/>
            <ac:spMk id="38" creationId="{B8114C98-A349-4111-A123-E8EAB86ABE30}"/>
          </ac:spMkLst>
        </pc:spChg>
        <pc:spChg chg="add del">
          <ac:chgData name="Lynne Reeder" userId="4acf366f-e930-47a9-b4e6-8a7135d84eb0" providerId="ADAL" clId="{187A940B-3E8D-48FD-9390-741C2ED326C7}" dt="2023-12-18T00:13:28.806" v="12292" actId="26606"/>
          <ac:spMkLst>
            <pc:docMk/>
            <pc:sldMk cId="3874156518" sldId="272"/>
            <ac:spMk id="46" creationId="{E2D3D3F2-ABBB-4453-B1C5-1BEBF7E4DD56}"/>
          </ac:spMkLst>
        </pc:spChg>
        <pc:spChg chg="add del">
          <ac:chgData name="Lynne Reeder" userId="4acf366f-e930-47a9-b4e6-8a7135d84eb0" providerId="ADAL" clId="{187A940B-3E8D-48FD-9390-741C2ED326C7}" dt="2023-12-18T00:13:58.723" v="12302" actId="26606"/>
          <ac:spMkLst>
            <pc:docMk/>
            <pc:sldMk cId="3874156518" sldId="272"/>
            <ac:spMk id="54" creationId="{114C78B5-EC6B-4A39-8860-705100867457}"/>
          </ac:spMkLst>
        </pc:spChg>
        <pc:spChg chg="add del">
          <ac:chgData name="Lynne Reeder" userId="4acf366f-e930-47a9-b4e6-8a7135d84eb0" providerId="ADAL" clId="{187A940B-3E8D-48FD-9390-741C2ED326C7}" dt="2023-12-18T00:11:04.125" v="12205" actId="26606"/>
          <ac:spMkLst>
            <pc:docMk/>
            <pc:sldMk cId="3874156518" sldId="272"/>
            <ac:spMk id="57" creationId="{AD96FDFD-4E42-4A06-B8B5-768A1DB9C2A9}"/>
          </ac:spMkLst>
        </pc:spChg>
        <pc:spChg chg="add del">
          <ac:chgData name="Lynne Reeder" userId="4acf366f-e930-47a9-b4e6-8a7135d84eb0" providerId="ADAL" clId="{187A940B-3E8D-48FD-9390-741C2ED326C7}" dt="2023-12-18T00:11:07.156" v="12207" actId="26606"/>
          <ac:spMkLst>
            <pc:docMk/>
            <pc:sldMk cId="3874156518" sldId="272"/>
            <ac:spMk id="59" creationId="{917859B3-4C91-478D-929D-BB6433F90849}"/>
          </ac:spMkLst>
        </pc:spChg>
        <pc:spChg chg="add del">
          <ac:chgData name="Lynne Reeder" userId="4acf366f-e930-47a9-b4e6-8a7135d84eb0" providerId="ADAL" clId="{187A940B-3E8D-48FD-9390-741C2ED326C7}" dt="2023-12-18T00:11:07.156" v="12207" actId="26606"/>
          <ac:spMkLst>
            <pc:docMk/>
            <pc:sldMk cId="3874156518" sldId="272"/>
            <ac:spMk id="60" creationId="{71A784BF-09DB-448D-99FC-B49DFC6605D5}"/>
          </ac:spMkLst>
        </pc:spChg>
        <pc:spChg chg="add del">
          <ac:chgData name="Lynne Reeder" userId="4acf366f-e930-47a9-b4e6-8a7135d84eb0" providerId="ADAL" clId="{187A940B-3E8D-48FD-9390-741C2ED326C7}" dt="2023-12-18T00:11:07.156" v="12207" actId="26606"/>
          <ac:spMkLst>
            <pc:docMk/>
            <pc:sldMk cId="3874156518" sldId="272"/>
            <ac:spMk id="61" creationId="{6283FBD2-A663-469F-855C-06D86E3C1161}"/>
          </ac:spMkLst>
        </pc:spChg>
        <pc:spChg chg="add del">
          <ac:chgData name="Lynne Reeder" userId="4acf366f-e930-47a9-b4e6-8a7135d84eb0" providerId="ADAL" clId="{187A940B-3E8D-48FD-9390-741C2ED326C7}" dt="2023-12-18T00:13:56.002" v="12299" actId="26606"/>
          <ac:spMkLst>
            <pc:docMk/>
            <pc:sldMk cId="3874156518" sldId="272"/>
            <ac:spMk id="62" creationId="{114C78B5-EC6B-4A39-8860-705100867457}"/>
          </ac:spMkLst>
        </pc:spChg>
        <pc:spChg chg="add del">
          <ac:chgData name="Lynne Reeder" userId="4acf366f-e930-47a9-b4e6-8a7135d84eb0" providerId="ADAL" clId="{187A940B-3E8D-48FD-9390-741C2ED326C7}" dt="2023-12-18T00:11:07.156" v="12207" actId="26606"/>
          <ac:spMkLst>
            <pc:docMk/>
            <pc:sldMk cId="3874156518" sldId="272"/>
            <ac:spMk id="63" creationId="{8A1279FC-7441-4E55-B082-2774E6316482}"/>
          </ac:spMkLst>
        </pc:spChg>
        <pc:spChg chg="add del">
          <ac:chgData name="Lynne Reeder" userId="4acf366f-e930-47a9-b4e6-8a7135d84eb0" providerId="ADAL" clId="{187A940B-3E8D-48FD-9390-741C2ED326C7}" dt="2023-12-18T00:11:09.533" v="12209" actId="26606"/>
          <ac:spMkLst>
            <pc:docMk/>
            <pc:sldMk cId="3874156518" sldId="272"/>
            <ac:spMk id="65" creationId="{4C3A44BB-E01C-4AA8-B2C8-32FC346D2ED7}"/>
          </ac:spMkLst>
        </pc:spChg>
        <pc:spChg chg="add del">
          <ac:chgData name="Lynne Reeder" userId="4acf366f-e930-47a9-b4e6-8a7135d84eb0" providerId="ADAL" clId="{187A940B-3E8D-48FD-9390-741C2ED326C7}" dt="2023-12-18T00:11:12.501" v="12211" actId="26606"/>
          <ac:spMkLst>
            <pc:docMk/>
            <pc:sldMk cId="3874156518" sldId="272"/>
            <ac:spMk id="67" creationId="{71A784BF-09DB-448D-99FC-B49DFC6605D5}"/>
          </ac:spMkLst>
        </pc:spChg>
        <pc:spChg chg="add del">
          <ac:chgData name="Lynne Reeder" userId="4acf366f-e930-47a9-b4e6-8a7135d84eb0" providerId="ADAL" clId="{187A940B-3E8D-48FD-9390-741C2ED326C7}" dt="2023-12-18T00:11:12.501" v="12211" actId="26606"/>
          <ac:spMkLst>
            <pc:docMk/>
            <pc:sldMk cId="3874156518" sldId="272"/>
            <ac:spMk id="68" creationId="{917859B3-4C91-478D-929D-BB6433F90849}"/>
          </ac:spMkLst>
        </pc:spChg>
        <pc:spChg chg="add del">
          <ac:chgData name="Lynne Reeder" userId="4acf366f-e930-47a9-b4e6-8a7135d84eb0" providerId="ADAL" clId="{187A940B-3E8D-48FD-9390-741C2ED326C7}" dt="2023-12-18T00:11:12.501" v="12211" actId="26606"/>
          <ac:spMkLst>
            <pc:docMk/>
            <pc:sldMk cId="3874156518" sldId="272"/>
            <ac:spMk id="69" creationId="{6283FBD2-A663-469F-855C-06D86E3C1161}"/>
          </ac:spMkLst>
        </pc:spChg>
        <pc:spChg chg="add del">
          <ac:chgData name="Lynne Reeder" userId="4acf366f-e930-47a9-b4e6-8a7135d84eb0" providerId="ADAL" clId="{187A940B-3E8D-48FD-9390-741C2ED326C7}" dt="2023-12-18T00:11:12.501" v="12211" actId="26606"/>
          <ac:spMkLst>
            <pc:docMk/>
            <pc:sldMk cId="3874156518" sldId="272"/>
            <ac:spMk id="70" creationId="{8A1279FC-7441-4E55-B082-2774E6316482}"/>
          </ac:spMkLst>
        </pc:spChg>
        <pc:spChg chg="add del">
          <ac:chgData name="Lynne Reeder" userId="4acf366f-e930-47a9-b4e6-8a7135d84eb0" providerId="ADAL" clId="{187A940B-3E8D-48FD-9390-741C2ED326C7}" dt="2023-12-18T00:11:14.825" v="12213" actId="26606"/>
          <ac:spMkLst>
            <pc:docMk/>
            <pc:sldMk cId="3874156518" sldId="272"/>
            <ac:spMk id="72" creationId="{959C6B72-F8E6-4281-8F3E-93FC0DC98039}"/>
          </ac:spMkLst>
        </pc:spChg>
        <pc:spChg chg="add del">
          <ac:chgData name="Lynne Reeder" userId="4acf366f-e930-47a9-b4e6-8a7135d84eb0" providerId="ADAL" clId="{187A940B-3E8D-48FD-9390-741C2ED326C7}" dt="2023-12-18T00:11:14.825" v="12213" actId="26606"/>
          <ac:spMkLst>
            <pc:docMk/>
            <pc:sldMk cId="3874156518" sldId="272"/>
            <ac:spMk id="73" creationId="{490234EE-E0D8-4805-9227-CCEAC601691F}"/>
          </ac:spMkLst>
        </pc:spChg>
        <pc:spChg chg="add del">
          <ac:chgData name="Lynne Reeder" userId="4acf366f-e930-47a9-b4e6-8a7135d84eb0" providerId="ADAL" clId="{187A940B-3E8D-48FD-9390-741C2ED326C7}" dt="2023-12-18T00:13:58.700" v="12301" actId="26606"/>
          <ac:spMkLst>
            <pc:docMk/>
            <pc:sldMk cId="3874156518" sldId="272"/>
            <ac:spMk id="74" creationId="{50D1C5B3-B60D-4696-AE60-100D5EC8AB5D}"/>
          </ac:spMkLst>
        </pc:spChg>
        <pc:spChg chg="add del">
          <ac:chgData name="Lynne Reeder" userId="4acf366f-e930-47a9-b4e6-8a7135d84eb0" providerId="ADAL" clId="{187A940B-3E8D-48FD-9390-741C2ED326C7}" dt="2023-12-18T00:11:16.683" v="12215" actId="26606"/>
          <ac:spMkLst>
            <pc:docMk/>
            <pc:sldMk cId="3874156518" sldId="272"/>
            <ac:spMk id="75" creationId="{F29C4816-CB21-420B-9EB4-9E5671387997}"/>
          </ac:spMkLst>
        </pc:spChg>
        <pc:spChg chg="add del">
          <ac:chgData name="Lynne Reeder" userId="4acf366f-e930-47a9-b4e6-8a7135d84eb0" providerId="ADAL" clId="{187A940B-3E8D-48FD-9390-741C2ED326C7}" dt="2023-12-18T00:11:16.683" v="12215" actId="26606"/>
          <ac:spMkLst>
            <pc:docMk/>
            <pc:sldMk cId="3874156518" sldId="272"/>
            <ac:spMk id="76" creationId="{463670F5-AD2D-C19F-C801-7475CB8599ED}"/>
          </ac:spMkLst>
        </pc:spChg>
        <pc:spChg chg="add del">
          <ac:chgData name="Lynne Reeder" userId="4acf366f-e930-47a9-b4e6-8a7135d84eb0" providerId="ADAL" clId="{187A940B-3E8D-48FD-9390-741C2ED326C7}" dt="2023-12-18T00:13:58.700" v="12301" actId="26606"/>
          <ac:spMkLst>
            <pc:docMk/>
            <pc:sldMk cId="3874156518" sldId="272"/>
            <ac:spMk id="77" creationId="{6C45AC87-1D03-4452-BBE4-712E10796A83}"/>
          </ac:spMkLst>
        </pc:spChg>
        <pc:spChg chg="add del">
          <ac:chgData name="Lynne Reeder" userId="4acf366f-e930-47a9-b4e6-8a7135d84eb0" providerId="ADAL" clId="{187A940B-3E8D-48FD-9390-741C2ED326C7}" dt="2023-12-18T00:11:20.293" v="12217" actId="26606"/>
          <ac:spMkLst>
            <pc:docMk/>
            <pc:sldMk cId="3874156518" sldId="272"/>
            <ac:spMk id="78" creationId="{913AE63C-D5B4-45D1-ACFC-648CFFCF9805}"/>
          </ac:spMkLst>
        </pc:spChg>
        <pc:spChg chg="add del">
          <ac:chgData name="Lynne Reeder" userId="4acf366f-e930-47a9-b4e6-8a7135d84eb0" providerId="ADAL" clId="{187A940B-3E8D-48FD-9390-741C2ED326C7}" dt="2023-12-18T00:11:20.293" v="12217" actId="26606"/>
          <ac:spMkLst>
            <pc:docMk/>
            <pc:sldMk cId="3874156518" sldId="272"/>
            <ac:spMk id="79" creationId="{34DE9D20-D6C2-4834-9EE9-EC583F3FE571}"/>
          </ac:spMkLst>
        </pc:spChg>
        <pc:spChg chg="add del">
          <ac:chgData name="Lynne Reeder" userId="4acf366f-e930-47a9-b4e6-8a7135d84eb0" providerId="ADAL" clId="{187A940B-3E8D-48FD-9390-741C2ED326C7}" dt="2023-12-18T00:13:58.700" v="12301" actId="26606"/>
          <ac:spMkLst>
            <pc:docMk/>
            <pc:sldMk cId="3874156518" sldId="272"/>
            <ac:spMk id="81" creationId="{D3A66E38-056D-4A0A-BF1D-682AB0529888}"/>
          </ac:spMkLst>
        </pc:spChg>
        <pc:spChg chg="add del">
          <ac:chgData name="Lynne Reeder" userId="4acf366f-e930-47a9-b4e6-8a7135d84eb0" providerId="ADAL" clId="{187A940B-3E8D-48FD-9390-741C2ED326C7}" dt="2023-12-18T00:13:58.700" v="12301" actId="26606"/>
          <ac:spMkLst>
            <pc:docMk/>
            <pc:sldMk cId="3874156518" sldId="272"/>
            <ac:spMk id="83" creationId="{E7D0A197-F7EC-4629-86FB-48D5D3B829AB}"/>
          </ac:spMkLst>
        </pc:spChg>
        <pc:spChg chg="add del">
          <ac:chgData name="Lynne Reeder" userId="4acf366f-e930-47a9-b4e6-8a7135d84eb0" providerId="ADAL" clId="{187A940B-3E8D-48FD-9390-741C2ED326C7}" dt="2023-12-18T00:13:58.700" v="12301" actId="26606"/>
          <ac:spMkLst>
            <pc:docMk/>
            <pc:sldMk cId="3874156518" sldId="272"/>
            <ac:spMk id="84" creationId="{47251444-A29D-44A8-9E2E-263F0C215B1F}"/>
          </ac:spMkLst>
        </pc:spChg>
        <pc:spChg chg="add">
          <ac:chgData name="Lynne Reeder" userId="4acf366f-e930-47a9-b4e6-8a7135d84eb0" providerId="ADAL" clId="{187A940B-3E8D-48FD-9390-741C2ED326C7}" dt="2023-12-18T00:13:58.723" v="12302" actId="26606"/>
          <ac:spMkLst>
            <pc:docMk/>
            <pc:sldMk cId="3874156518" sldId="272"/>
            <ac:spMk id="86" creationId="{114C78B5-EC6B-4A39-8860-705100867457}"/>
          </ac:spMkLst>
        </pc:spChg>
        <pc:spChg chg="add del">
          <ac:chgData name="Lynne Reeder" userId="4acf366f-e930-47a9-b4e6-8a7135d84eb0" providerId="ADAL" clId="{187A940B-3E8D-48FD-9390-741C2ED326C7}" dt="2023-12-18T00:11:21.901" v="12219" actId="26606"/>
          <ac:spMkLst>
            <pc:docMk/>
            <pc:sldMk cId="3874156518" sldId="272"/>
            <ac:spMk id="89" creationId="{F29C4816-CB21-420B-9EB4-9E5671387997}"/>
          </ac:spMkLst>
        </pc:spChg>
        <pc:spChg chg="add del">
          <ac:chgData name="Lynne Reeder" userId="4acf366f-e930-47a9-b4e6-8a7135d84eb0" providerId="ADAL" clId="{187A940B-3E8D-48FD-9390-741C2ED326C7}" dt="2023-12-18T00:11:21.901" v="12219" actId="26606"/>
          <ac:spMkLst>
            <pc:docMk/>
            <pc:sldMk cId="3874156518" sldId="272"/>
            <ac:spMk id="90" creationId="{463670F5-AD2D-C19F-C801-7475CB8599ED}"/>
          </ac:spMkLst>
        </pc:spChg>
        <pc:spChg chg="add del">
          <ac:chgData name="Lynne Reeder" userId="4acf366f-e930-47a9-b4e6-8a7135d84eb0" providerId="ADAL" clId="{187A940B-3E8D-48FD-9390-741C2ED326C7}" dt="2023-12-18T00:11:44.436" v="12229" actId="26606"/>
          <ac:spMkLst>
            <pc:docMk/>
            <pc:sldMk cId="3874156518" sldId="272"/>
            <ac:spMk id="92" creationId="{4C3A44BB-E01C-4AA8-B2C8-32FC346D2ED7}"/>
          </ac:spMkLst>
        </pc:spChg>
        <pc:spChg chg="add del">
          <ac:chgData name="Lynne Reeder" userId="4acf366f-e930-47a9-b4e6-8a7135d84eb0" providerId="ADAL" clId="{187A940B-3E8D-48FD-9390-741C2ED326C7}" dt="2023-12-18T00:11:36.912" v="12223" actId="26606"/>
          <ac:spMkLst>
            <pc:docMk/>
            <pc:sldMk cId="3874156518" sldId="272"/>
            <ac:spMk id="97" creationId="{4C3A44BB-E01C-4AA8-B2C8-32FC346D2ED7}"/>
          </ac:spMkLst>
        </pc:spChg>
        <pc:spChg chg="add del">
          <ac:chgData name="Lynne Reeder" userId="4acf366f-e930-47a9-b4e6-8a7135d84eb0" providerId="ADAL" clId="{187A940B-3E8D-48FD-9390-741C2ED326C7}" dt="2023-12-18T00:11:41.251" v="12225" actId="26606"/>
          <ac:spMkLst>
            <pc:docMk/>
            <pc:sldMk cId="3874156518" sldId="272"/>
            <ac:spMk id="99" creationId="{D2758DA7-6A89-49A1-B9F5-546D993242F8}"/>
          </ac:spMkLst>
        </pc:spChg>
        <pc:spChg chg="add del">
          <ac:chgData name="Lynne Reeder" userId="4acf366f-e930-47a9-b4e6-8a7135d84eb0" providerId="ADAL" clId="{187A940B-3E8D-48FD-9390-741C2ED326C7}" dt="2023-12-18T00:11:41.251" v="12225" actId="26606"/>
          <ac:spMkLst>
            <pc:docMk/>
            <pc:sldMk cId="3874156518" sldId="272"/>
            <ac:spMk id="100" creationId="{1E9986A5-A7D1-4022-BAC0-885FB7A141AE}"/>
          </ac:spMkLst>
        </pc:spChg>
        <pc:spChg chg="add del">
          <ac:chgData name="Lynne Reeder" userId="4acf366f-e930-47a9-b4e6-8a7135d84eb0" providerId="ADAL" clId="{187A940B-3E8D-48FD-9390-741C2ED326C7}" dt="2023-12-18T00:11:42.984" v="12227" actId="26606"/>
          <ac:spMkLst>
            <pc:docMk/>
            <pc:sldMk cId="3874156518" sldId="272"/>
            <ac:spMk id="102" creationId="{4C3A44BB-E01C-4AA8-B2C8-32FC346D2ED7}"/>
          </ac:spMkLst>
        </pc:spChg>
        <pc:grpChg chg="add del">
          <ac:chgData name="Lynne Reeder" userId="4acf366f-e930-47a9-b4e6-8a7135d84eb0" providerId="ADAL" clId="{187A940B-3E8D-48FD-9390-741C2ED326C7}" dt="2023-12-18T00:13:28.806" v="12292" actId="26606"/>
          <ac:grpSpMkLst>
            <pc:docMk/>
            <pc:sldMk cId="3874156518" sldId="272"/>
            <ac:grpSpMk id="24" creationId="{7F85096F-E650-46D6-834C-4054E377021E}"/>
          </ac:grpSpMkLst>
        </pc:grpChg>
        <pc:grpChg chg="add del">
          <ac:chgData name="Lynne Reeder" userId="4acf366f-e930-47a9-b4e6-8a7135d84eb0" providerId="ADAL" clId="{187A940B-3E8D-48FD-9390-741C2ED326C7}" dt="2023-12-18T00:13:28.806" v="12292" actId="26606"/>
          <ac:grpSpMkLst>
            <pc:docMk/>
            <pc:sldMk cId="3874156518" sldId="272"/>
            <ac:grpSpMk id="32" creationId="{975C268C-D419-4123-9FAD-0E2B7F9EE795}"/>
          </ac:grpSpMkLst>
        </pc:grpChg>
        <pc:grpChg chg="add del">
          <ac:chgData name="Lynne Reeder" userId="4acf366f-e930-47a9-b4e6-8a7135d84eb0" providerId="ADAL" clId="{187A940B-3E8D-48FD-9390-741C2ED326C7}" dt="2023-12-18T00:13:28.806" v="12292" actId="26606"/>
          <ac:grpSpMkLst>
            <pc:docMk/>
            <pc:sldMk cId="3874156518" sldId="272"/>
            <ac:grpSpMk id="40" creationId="{670FB431-AE18-414D-92F4-1D12D1991152}"/>
          </ac:grpSpMkLst>
        </pc:grpChg>
        <pc:grpChg chg="add del">
          <ac:chgData name="Lynne Reeder" userId="4acf366f-e930-47a9-b4e6-8a7135d84eb0" providerId="ADAL" clId="{187A940B-3E8D-48FD-9390-741C2ED326C7}" dt="2023-12-18T00:13:28.806" v="12292" actId="26606"/>
          <ac:grpSpMkLst>
            <pc:docMk/>
            <pc:sldMk cId="3874156518" sldId="272"/>
            <ac:grpSpMk id="48" creationId="{8214E4A5-A0D2-42C4-8D14-D2A7E495F041}"/>
          </ac:grpSpMkLst>
        </pc:grpChg>
        <pc:grpChg chg="add del">
          <ac:chgData name="Lynne Reeder" userId="4acf366f-e930-47a9-b4e6-8a7135d84eb0" providerId="ADAL" clId="{187A940B-3E8D-48FD-9390-741C2ED326C7}" dt="2023-12-18T00:13:58.723" v="12302" actId="26606"/>
          <ac:grpSpMkLst>
            <pc:docMk/>
            <pc:sldMk cId="3874156518" sldId="272"/>
            <ac:grpSpMk id="55" creationId="{A50943B0-FDF7-4C2C-B784-9208C945A8C3}"/>
          </ac:grpSpMkLst>
        </pc:grpChg>
        <pc:grpChg chg="add del">
          <ac:chgData name="Lynne Reeder" userId="4acf366f-e930-47a9-b4e6-8a7135d84eb0" providerId="ADAL" clId="{187A940B-3E8D-48FD-9390-741C2ED326C7}" dt="2023-12-18T00:13:56.002" v="12299" actId="26606"/>
          <ac:grpSpMkLst>
            <pc:docMk/>
            <pc:sldMk cId="3874156518" sldId="272"/>
            <ac:grpSpMk id="64" creationId="{A50943B0-FDF7-4C2C-B784-9208C945A8C3}"/>
          </ac:grpSpMkLst>
        </pc:grpChg>
        <pc:grpChg chg="add del">
          <ac:chgData name="Lynne Reeder" userId="4acf366f-e930-47a9-b4e6-8a7135d84eb0" providerId="ADAL" clId="{187A940B-3E8D-48FD-9390-741C2ED326C7}" dt="2023-12-18T00:11:20.293" v="12217" actId="26606"/>
          <ac:grpSpMkLst>
            <pc:docMk/>
            <pc:sldMk cId="3874156518" sldId="272"/>
            <ac:grpSpMk id="80" creationId="{D0FF40A3-C61F-43B4-AA9B-D8BECF982E1F}"/>
          </ac:grpSpMkLst>
        </pc:grpChg>
        <pc:grpChg chg="add del">
          <ac:chgData name="Lynne Reeder" userId="4acf366f-e930-47a9-b4e6-8a7135d84eb0" providerId="ADAL" clId="{187A940B-3E8D-48FD-9390-741C2ED326C7}" dt="2023-12-18T00:11:20.293" v="12217" actId="26606"/>
          <ac:grpSpMkLst>
            <pc:docMk/>
            <pc:sldMk cId="3874156518" sldId="272"/>
            <ac:grpSpMk id="82" creationId="{AAE997E3-E5F8-47CE-92C5-01F151F53820}"/>
          </ac:grpSpMkLst>
        </pc:grpChg>
        <pc:grpChg chg="add">
          <ac:chgData name="Lynne Reeder" userId="4acf366f-e930-47a9-b4e6-8a7135d84eb0" providerId="ADAL" clId="{187A940B-3E8D-48FD-9390-741C2ED326C7}" dt="2023-12-18T00:13:58.723" v="12302" actId="26606"/>
          <ac:grpSpMkLst>
            <pc:docMk/>
            <pc:sldMk cId="3874156518" sldId="272"/>
            <ac:grpSpMk id="87" creationId="{A50943B0-FDF7-4C2C-B784-9208C945A8C3}"/>
          </ac:grpSpMkLst>
        </pc:grpChg>
        <pc:picChg chg="add mod ord">
          <ac:chgData name="Lynne Reeder" userId="4acf366f-e930-47a9-b4e6-8a7135d84eb0" providerId="ADAL" clId="{187A940B-3E8D-48FD-9390-741C2ED326C7}" dt="2023-12-18T00:13:58.700" v="12301" actId="26606"/>
          <ac:picMkLst>
            <pc:docMk/>
            <pc:sldMk cId="3874156518" sldId="272"/>
            <ac:picMk id="2" creationId="{8D2DC5D3-C1F8-D1DB-805F-D3248B1E46D4}"/>
          </ac:picMkLst>
        </pc:picChg>
        <pc:picChg chg="add del mod ord">
          <ac:chgData name="Lynne Reeder" userId="4acf366f-e930-47a9-b4e6-8a7135d84eb0" providerId="ADAL" clId="{187A940B-3E8D-48FD-9390-741C2ED326C7}" dt="2023-12-18T00:09:08.174" v="12165" actId="478"/>
          <ac:picMkLst>
            <pc:docMk/>
            <pc:sldMk cId="3874156518" sldId="272"/>
            <ac:picMk id="3" creationId="{271DF8A2-42B6-94CF-9AAD-F340FE4D23ED}"/>
          </ac:picMkLst>
        </pc:picChg>
        <pc:picChg chg="add mod ord">
          <ac:chgData name="Lynne Reeder" userId="4acf366f-e930-47a9-b4e6-8a7135d84eb0" providerId="ADAL" clId="{187A940B-3E8D-48FD-9390-741C2ED326C7}" dt="2023-12-18T00:13:58.723" v="12302" actId="26606"/>
          <ac:picMkLst>
            <pc:docMk/>
            <pc:sldMk cId="3874156518" sldId="272"/>
            <ac:picMk id="4" creationId="{FFCE7EB0-AA7B-1D9A-254A-9854D1A6E77D}"/>
          </ac:picMkLst>
        </pc:picChg>
        <pc:picChg chg="add mod ord">
          <ac:chgData name="Lynne Reeder" userId="4acf366f-e930-47a9-b4e6-8a7135d84eb0" providerId="ADAL" clId="{187A940B-3E8D-48FD-9390-741C2ED326C7}" dt="2023-12-18T00:14:35.303" v="12316" actId="14100"/>
          <ac:picMkLst>
            <pc:docMk/>
            <pc:sldMk cId="3874156518" sldId="272"/>
            <ac:picMk id="5" creationId="{B89FD8DF-77BD-1AEE-C578-A0A4B94649AE}"/>
          </ac:picMkLst>
        </pc:picChg>
      </pc:sldChg>
      <pc:sldChg chg="addSp delSp modSp new mod ord setBg">
        <pc:chgData name="Lynne Reeder" userId="4acf366f-e930-47a9-b4e6-8a7135d84eb0" providerId="ADAL" clId="{187A940B-3E8D-48FD-9390-741C2ED326C7}" dt="2023-12-17T23:20:02.966" v="11108"/>
        <pc:sldMkLst>
          <pc:docMk/>
          <pc:sldMk cId="72741119" sldId="273"/>
        </pc:sldMkLst>
        <pc:spChg chg="mod ord">
          <ac:chgData name="Lynne Reeder" userId="4acf366f-e930-47a9-b4e6-8a7135d84eb0" providerId="ADAL" clId="{187A940B-3E8D-48FD-9390-741C2ED326C7}" dt="2023-12-06T00:45:45.910" v="945" actId="255"/>
          <ac:spMkLst>
            <pc:docMk/>
            <pc:sldMk cId="72741119" sldId="273"/>
            <ac:spMk id="2" creationId="{0C1598C1-88E0-250C-FFE8-23DE962C4EAA}"/>
          </ac:spMkLst>
        </pc:spChg>
        <pc:spChg chg="del mod">
          <ac:chgData name="Lynne Reeder" userId="4acf366f-e930-47a9-b4e6-8a7135d84eb0" providerId="ADAL" clId="{187A940B-3E8D-48FD-9390-741C2ED326C7}" dt="2023-12-06T00:17:19.409" v="623"/>
          <ac:spMkLst>
            <pc:docMk/>
            <pc:sldMk cId="72741119" sldId="273"/>
            <ac:spMk id="3" creationId="{C6156F9B-7EBC-EA5A-CF8D-415C2A196BCD}"/>
          </ac:spMkLst>
        </pc:spChg>
        <pc:spChg chg="add">
          <ac:chgData name="Lynne Reeder" userId="4acf366f-e930-47a9-b4e6-8a7135d84eb0" providerId="ADAL" clId="{187A940B-3E8D-48FD-9390-741C2ED326C7}" dt="2023-12-06T00:17:25.164" v="624" actId="26606"/>
          <ac:spMkLst>
            <pc:docMk/>
            <pc:sldMk cId="72741119" sldId="273"/>
            <ac:spMk id="9" creationId="{37C89E4B-3C9F-44B9-8B86-D9E3D112D8EC}"/>
          </ac:spMkLst>
        </pc:spChg>
        <pc:picChg chg="add mod">
          <ac:chgData name="Lynne Reeder" userId="4acf366f-e930-47a9-b4e6-8a7135d84eb0" providerId="ADAL" clId="{187A940B-3E8D-48FD-9390-741C2ED326C7}" dt="2023-12-06T00:17:25.164" v="624" actId="26606"/>
          <ac:picMkLst>
            <pc:docMk/>
            <pc:sldMk cId="72741119" sldId="273"/>
            <ac:picMk id="4" creationId="{2EF88805-41A5-77FE-9624-D7EB2D977139}"/>
          </ac:picMkLst>
        </pc:picChg>
        <pc:cxnChg chg="add">
          <ac:chgData name="Lynne Reeder" userId="4acf366f-e930-47a9-b4e6-8a7135d84eb0" providerId="ADAL" clId="{187A940B-3E8D-48FD-9390-741C2ED326C7}" dt="2023-12-06T00:17:25.164" v="624" actId="26606"/>
          <ac:cxnSpMkLst>
            <pc:docMk/>
            <pc:sldMk cId="72741119" sldId="273"/>
            <ac:cxnSpMk id="11" creationId="{AA2EAA10-076F-46BD-8F0F-B9A2FB77A85C}"/>
          </ac:cxnSpMkLst>
        </pc:cxnChg>
        <pc:cxnChg chg="add">
          <ac:chgData name="Lynne Reeder" userId="4acf366f-e930-47a9-b4e6-8a7135d84eb0" providerId="ADAL" clId="{187A940B-3E8D-48FD-9390-741C2ED326C7}" dt="2023-12-06T00:17:25.164" v="624" actId="26606"/>
          <ac:cxnSpMkLst>
            <pc:docMk/>
            <pc:sldMk cId="72741119" sldId="273"/>
            <ac:cxnSpMk id="13" creationId="{D891E407-403B-4764-86C9-33A56D3BCAA3}"/>
          </ac:cxnSpMkLst>
        </pc:cxnChg>
      </pc:sldChg>
      <pc:sldChg chg="addSp delSp modSp new del mod setBg">
        <pc:chgData name="Lynne Reeder" userId="4acf366f-e930-47a9-b4e6-8a7135d84eb0" providerId="ADAL" clId="{187A940B-3E8D-48FD-9390-741C2ED326C7}" dt="2023-12-06T00:46:39.737" v="964" actId="47"/>
        <pc:sldMkLst>
          <pc:docMk/>
          <pc:sldMk cId="4150116951" sldId="274"/>
        </pc:sldMkLst>
        <pc:spChg chg="mod">
          <ac:chgData name="Lynne Reeder" userId="4acf366f-e930-47a9-b4e6-8a7135d84eb0" providerId="ADAL" clId="{187A940B-3E8D-48FD-9390-741C2ED326C7}" dt="2023-12-06T00:19:37.481" v="648" actId="207"/>
          <ac:spMkLst>
            <pc:docMk/>
            <pc:sldMk cId="4150116951" sldId="274"/>
            <ac:spMk id="2" creationId="{D8E7D4FA-01E6-2BD0-6D4A-FEC6DBB604B4}"/>
          </ac:spMkLst>
        </pc:spChg>
        <pc:spChg chg="del">
          <ac:chgData name="Lynne Reeder" userId="4acf366f-e930-47a9-b4e6-8a7135d84eb0" providerId="ADAL" clId="{187A940B-3E8D-48FD-9390-741C2ED326C7}" dt="2023-12-06T00:19:11.145" v="642"/>
          <ac:spMkLst>
            <pc:docMk/>
            <pc:sldMk cId="4150116951" sldId="274"/>
            <ac:spMk id="3" creationId="{5EA8CC79-1CDA-6D2C-1AE0-DDBB18FEA0D4}"/>
          </ac:spMkLst>
        </pc:spChg>
        <pc:spChg chg="add">
          <ac:chgData name="Lynne Reeder" userId="4acf366f-e930-47a9-b4e6-8a7135d84eb0" providerId="ADAL" clId="{187A940B-3E8D-48FD-9390-741C2ED326C7}" dt="2023-12-06T00:19:15.599" v="643" actId="26606"/>
          <ac:spMkLst>
            <pc:docMk/>
            <pc:sldMk cId="4150116951" sldId="274"/>
            <ac:spMk id="11" creationId="{A4AC5506-6312-4701-8D3C-40187889A947}"/>
          </ac:spMkLst>
        </pc:spChg>
        <pc:picChg chg="add del">
          <ac:chgData name="Lynne Reeder" userId="4acf366f-e930-47a9-b4e6-8a7135d84eb0" providerId="ADAL" clId="{187A940B-3E8D-48FD-9390-741C2ED326C7}" dt="2023-12-06T00:18:33.783" v="639" actId="22"/>
          <ac:picMkLst>
            <pc:docMk/>
            <pc:sldMk cId="4150116951" sldId="274"/>
            <ac:picMk id="5" creationId="{E2C67F2B-BD69-8103-1320-4C4E379EB4BC}"/>
          </ac:picMkLst>
        </pc:picChg>
        <pc:picChg chg="add mod">
          <ac:chgData name="Lynne Reeder" userId="4acf366f-e930-47a9-b4e6-8a7135d84eb0" providerId="ADAL" clId="{187A940B-3E8D-48FD-9390-741C2ED326C7}" dt="2023-12-06T00:23:21.864" v="702" actId="14100"/>
          <ac:picMkLst>
            <pc:docMk/>
            <pc:sldMk cId="4150116951" sldId="274"/>
            <ac:picMk id="6" creationId="{0BB4B386-4FFE-7AD2-8F00-1FFA436746D1}"/>
          </ac:picMkLst>
        </pc:picChg>
      </pc:sldChg>
      <pc:sldChg chg="new del">
        <pc:chgData name="Lynne Reeder" userId="4acf366f-e930-47a9-b4e6-8a7135d84eb0" providerId="ADAL" clId="{187A940B-3E8D-48FD-9390-741C2ED326C7}" dt="2023-12-06T00:15:50.928" v="603" actId="47"/>
        <pc:sldMkLst>
          <pc:docMk/>
          <pc:sldMk cId="4156124322" sldId="274"/>
        </pc:sldMkLst>
      </pc:sldChg>
      <pc:sldChg chg="addSp delSp modSp new mod ord setBg">
        <pc:chgData name="Lynne Reeder" userId="4acf366f-e930-47a9-b4e6-8a7135d84eb0" providerId="ADAL" clId="{187A940B-3E8D-48FD-9390-741C2ED326C7}" dt="2023-12-16T03:52:28.108" v="4054"/>
        <pc:sldMkLst>
          <pc:docMk/>
          <pc:sldMk cId="1406196274" sldId="275"/>
        </pc:sldMkLst>
        <pc:spChg chg="del mod">
          <ac:chgData name="Lynne Reeder" userId="4acf366f-e930-47a9-b4e6-8a7135d84eb0" providerId="ADAL" clId="{187A940B-3E8D-48FD-9390-741C2ED326C7}" dt="2023-12-06T00:51:34.393" v="1052" actId="478"/>
          <ac:spMkLst>
            <pc:docMk/>
            <pc:sldMk cId="1406196274" sldId="275"/>
            <ac:spMk id="2" creationId="{278950B5-30F1-2370-63FD-AB526316E9E3}"/>
          </ac:spMkLst>
        </pc:spChg>
        <pc:spChg chg="mod">
          <ac:chgData name="Lynne Reeder" userId="4acf366f-e930-47a9-b4e6-8a7135d84eb0" providerId="ADAL" clId="{187A940B-3E8D-48FD-9390-741C2ED326C7}" dt="2023-12-06T00:51:55.484" v="1063" actId="14100"/>
          <ac:spMkLst>
            <pc:docMk/>
            <pc:sldMk cId="1406196274" sldId="275"/>
            <ac:spMk id="3" creationId="{02AB93F1-DA3D-DD06-F381-3B8AFF808A5C}"/>
          </ac:spMkLst>
        </pc:spChg>
        <pc:spChg chg="add del">
          <ac:chgData name="Lynne Reeder" userId="4acf366f-e930-47a9-b4e6-8a7135d84eb0" providerId="ADAL" clId="{187A940B-3E8D-48FD-9390-741C2ED326C7}" dt="2023-12-06T00:51:03.831" v="1036" actId="26606"/>
          <ac:spMkLst>
            <pc:docMk/>
            <pc:sldMk cId="1406196274" sldId="275"/>
            <ac:spMk id="9" creationId="{5964CBE2-084A-47DF-A704-CF5F6217B569}"/>
          </ac:spMkLst>
        </pc:spChg>
        <pc:spChg chg="add del">
          <ac:chgData name="Lynne Reeder" userId="4acf366f-e930-47a9-b4e6-8a7135d84eb0" providerId="ADAL" clId="{187A940B-3E8D-48FD-9390-741C2ED326C7}" dt="2023-12-06T00:51:03.831" v="1036" actId="26606"/>
          <ac:spMkLst>
            <pc:docMk/>
            <pc:sldMk cId="1406196274" sldId="275"/>
            <ac:spMk id="11" creationId="{686A5CBB-E03B-4019-8BCD-78975D39E48C}"/>
          </ac:spMkLst>
        </pc:spChg>
        <pc:spChg chg="add del">
          <ac:chgData name="Lynne Reeder" userId="4acf366f-e930-47a9-b4e6-8a7135d84eb0" providerId="ADAL" clId="{187A940B-3E8D-48FD-9390-741C2ED326C7}" dt="2023-12-06T00:51:03.831" v="1036" actId="26606"/>
          <ac:spMkLst>
            <pc:docMk/>
            <pc:sldMk cId="1406196274" sldId="275"/>
            <ac:spMk id="13" creationId="{94993204-9792-4E61-A83C-73D4379E2B1C}"/>
          </ac:spMkLst>
        </pc:spChg>
        <pc:spChg chg="add del">
          <ac:chgData name="Lynne Reeder" userId="4acf366f-e930-47a9-b4e6-8a7135d84eb0" providerId="ADAL" clId="{187A940B-3E8D-48FD-9390-741C2ED326C7}" dt="2023-12-06T00:51:15.091" v="1042" actId="26606"/>
          <ac:spMkLst>
            <pc:docMk/>
            <pc:sldMk cId="1406196274" sldId="275"/>
            <ac:spMk id="17" creationId="{FC485432-3647-4218-B5D3-15D3FA222B13}"/>
          </ac:spMkLst>
        </pc:spChg>
        <pc:spChg chg="add del">
          <ac:chgData name="Lynne Reeder" userId="4acf366f-e930-47a9-b4e6-8a7135d84eb0" providerId="ADAL" clId="{187A940B-3E8D-48FD-9390-741C2ED326C7}" dt="2023-12-06T00:51:15.091" v="1042" actId="26606"/>
          <ac:spMkLst>
            <pc:docMk/>
            <pc:sldMk cId="1406196274" sldId="275"/>
            <ac:spMk id="19" creationId="{F4AFDDCA-6ABA-4D23-8A5C-1BF0F4308148}"/>
          </ac:spMkLst>
        </pc:spChg>
        <pc:spChg chg="add del">
          <ac:chgData name="Lynne Reeder" userId="4acf366f-e930-47a9-b4e6-8a7135d84eb0" providerId="ADAL" clId="{187A940B-3E8D-48FD-9390-741C2ED326C7}" dt="2023-12-06T00:51:15.091" v="1042" actId="26606"/>
          <ac:spMkLst>
            <pc:docMk/>
            <pc:sldMk cId="1406196274" sldId="275"/>
            <ac:spMk id="20" creationId="{8555C5B3-193A-4749-9AFD-682E53CDDE8F}"/>
          </ac:spMkLst>
        </pc:spChg>
        <pc:spChg chg="add del">
          <ac:chgData name="Lynne Reeder" userId="4acf366f-e930-47a9-b4e6-8a7135d84eb0" providerId="ADAL" clId="{187A940B-3E8D-48FD-9390-741C2ED326C7}" dt="2023-12-06T00:51:15.091" v="1042" actId="26606"/>
          <ac:spMkLst>
            <pc:docMk/>
            <pc:sldMk cId="1406196274" sldId="275"/>
            <ac:spMk id="21" creationId="{2EAE06A6-F76A-41C9-827A-C561B004485C}"/>
          </ac:spMkLst>
        </pc:spChg>
        <pc:spChg chg="add del">
          <ac:chgData name="Lynne Reeder" userId="4acf366f-e930-47a9-b4e6-8a7135d84eb0" providerId="ADAL" clId="{187A940B-3E8D-48FD-9390-741C2ED326C7}" dt="2023-12-06T00:51:15.091" v="1042" actId="26606"/>
          <ac:spMkLst>
            <pc:docMk/>
            <pc:sldMk cId="1406196274" sldId="275"/>
            <ac:spMk id="22" creationId="{89F9D4E8-0639-444B-949B-9518585061AF}"/>
          </ac:spMkLst>
        </pc:spChg>
        <pc:spChg chg="add del">
          <ac:chgData name="Lynne Reeder" userId="4acf366f-e930-47a9-b4e6-8a7135d84eb0" providerId="ADAL" clId="{187A940B-3E8D-48FD-9390-741C2ED326C7}" dt="2023-12-06T00:51:15.091" v="1042" actId="26606"/>
          <ac:spMkLst>
            <pc:docMk/>
            <pc:sldMk cId="1406196274" sldId="275"/>
            <ac:spMk id="23" creationId="{7E3DA7A2-ED70-4BBA-AB72-00AD461FA405}"/>
          </ac:spMkLst>
        </pc:spChg>
        <pc:spChg chg="add del">
          <ac:chgData name="Lynne Reeder" userId="4acf366f-e930-47a9-b4e6-8a7135d84eb0" providerId="ADAL" clId="{187A940B-3E8D-48FD-9390-741C2ED326C7}" dt="2023-12-06T00:51:18.032" v="1044" actId="26606"/>
          <ac:spMkLst>
            <pc:docMk/>
            <pc:sldMk cId="1406196274" sldId="275"/>
            <ac:spMk id="25" creationId="{9B37791B-B040-4694-BFDC-8DD132D86E8E}"/>
          </ac:spMkLst>
        </pc:spChg>
        <pc:spChg chg="add del">
          <ac:chgData name="Lynne Reeder" userId="4acf366f-e930-47a9-b4e6-8a7135d84eb0" providerId="ADAL" clId="{187A940B-3E8D-48FD-9390-741C2ED326C7}" dt="2023-12-06T00:51:21.505" v="1046" actId="26606"/>
          <ac:spMkLst>
            <pc:docMk/>
            <pc:sldMk cId="1406196274" sldId="275"/>
            <ac:spMk id="31" creationId="{27427488-068E-4B55-AC8D-CD070B8CD46D}"/>
          </ac:spMkLst>
        </pc:spChg>
        <pc:spChg chg="add del">
          <ac:chgData name="Lynne Reeder" userId="4acf366f-e930-47a9-b4e6-8a7135d84eb0" providerId="ADAL" clId="{187A940B-3E8D-48FD-9390-741C2ED326C7}" dt="2023-12-06T00:51:21.505" v="1046" actId="26606"/>
          <ac:spMkLst>
            <pc:docMk/>
            <pc:sldMk cId="1406196274" sldId="275"/>
            <ac:spMk id="34" creationId="{7E13C525-8EE3-4288-848F-C9B2A174F22B}"/>
          </ac:spMkLst>
        </pc:spChg>
        <pc:spChg chg="add del">
          <ac:chgData name="Lynne Reeder" userId="4acf366f-e930-47a9-b4e6-8a7135d84eb0" providerId="ADAL" clId="{187A940B-3E8D-48FD-9390-741C2ED326C7}" dt="2023-12-06T00:51:21.505" v="1046" actId="26606"/>
          <ac:spMkLst>
            <pc:docMk/>
            <pc:sldMk cId="1406196274" sldId="275"/>
            <ac:spMk id="35" creationId="{A20AF199-99C2-4569-9CAF-24514AE5E82A}"/>
          </ac:spMkLst>
        </pc:spChg>
        <pc:spChg chg="add del">
          <ac:chgData name="Lynne Reeder" userId="4acf366f-e930-47a9-b4e6-8a7135d84eb0" providerId="ADAL" clId="{187A940B-3E8D-48FD-9390-741C2ED326C7}" dt="2023-12-06T00:51:29.753" v="1048" actId="26606"/>
          <ac:spMkLst>
            <pc:docMk/>
            <pc:sldMk cId="1406196274" sldId="275"/>
            <ac:spMk id="37" creationId="{A8384FB5-9ADC-4DDC-881B-597D56F5B15D}"/>
          </ac:spMkLst>
        </pc:spChg>
        <pc:spChg chg="add del">
          <ac:chgData name="Lynne Reeder" userId="4acf366f-e930-47a9-b4e6-8a7135d84eb0" providerId="ADAL" clId="{187A940B-3E8D-48FD-9390-741C2ED326C7}" dt="2023-12-06T00:51:29.753" v="1048" actId="26606"/>
          <ac:spMkLst>
            <pc:docMk/>
            <pc:sldMk cId="1406196274" sldId="275"/>
            <ac:spMk id="38" creationId="{BC05CA36-AD6A-4ABF-9A05-52E5A143D2BB}"/>
          </ac:spMkLst>
        </pc:spChg>
        <pc:spChg chg="add del">
          <ac:chgData name="Lynne Reeder" userId="4acf366f-e930-47a9-b4e6-8a7135d84eb0" providerId="ADAL" clId="{187A940B-3E8D-48FD-9390-741C2ED326C7}" dt="2023-12-06T00:51:29.753" v="1048" actId="26606"/>
          <ac:spMkLst>
            <pc:docMk/>
            <pc:sldMk cId="1406196274" sldId="275"/>
            <ac:spMk id="39" creationId="{D4331EE8-85A4-4588-8D9E-70E534D477DB}"/>
          </ac:spMkLst>
        </pc:spChg>
        <pc:spChg chg="add del">
          <ac:chgData name="Lynne Reeder" userId="4acf366f-e930-47a9-b4e6-8a7135d84eb0" providerId="ADAL" clId="{187A940B-3E8D-48FD-9390-741C2ED326C7}" dt="2023-12-06T00:51:29.753" v="1048" actId="26606"/>
          <ac:spMkLst>
            <pc:docMk/>
            <pc:sldMk cId="1406196274" sldId="275"/>
            <ac:spMk id="40" creationId="{49D6C862-61CC-4B46-8080-96583D653BAB}"/>
          </ac:spMkLst>
        </pc:spChg>
        <pc:spChg chg="add del">
          <ac:chgData name="Lynne Reeder" userId="4acf366f-e930-47a9-b4e6-8a7135d84eb0" providerId="ADAL" clId="{187A940B-3E8D-48FD-9390-741C2ED326C7}" dt="2023-12-06T00:51:29.753" v="1048" actId="26606"/>
          <ac:spMkLst>
            <pc:docMk/>
            <pc:sldMk cId="1406196274" sldId="275"/>
            <ac:spMk id="41" creationId="{E37EECFC-A684-4391-AE85-4CDAF5565F61}"/>
          </ac:spMkLst>
        </pc:spChg>
        <pc:spChg chg="add">
          <ac:chgData name="Lynne Reeder" userId="4acf366f-e930-47a9-b4e6-8a7135d84eb0" providerId="ADAL" clId="{187A940B-3E8D-48FD-9390-741C2ED326C7}" dt="2023-12-06T00:51:29.787" v="1049" actId="26606"/>
          <ac:spMkLst>
            <pc:docMk/>
            <pc:sldMk cId="1406196274" sldId="275"/>
            <ac:spMk id="43" creationId="{27427488-068E-4B55-AC8D-CD070B8CD46D}"/>
          </ac:spMkLst>
        </pc:spChg>
        <pc:spChg chg="add">
          <ac:chgData name="Lynne Reeder" userId="4acf366f-e930-47a9-b4e6-8a7135d84eb0" providerId="ADAL" clId="{187A940B-3E8D-48FD-9390-741C2ED326C7}" dt="2023-12-06T00:51:29.787" v="1049" actId="26606"/>
          <ac:spMkLst>
            <pc:docMk/>
            <pc:sldMk cId="1406196274" sldId="275"/>
            <ac:spMk id="46" creationId="{7E13C525-8EE3-4288-848F-C9B2A174F22B}"/>
          </ac:spMkLst>
        </pc:spChg>
        <pc:spChg chg="add">
          <ac:chgData name="Lynne Reeder" userId="4acf366f-e930-47a9-b4e6-8a7135d84eb0" providerId="ADAL" clId="{187A940B-3E8D-48FD-9390-741C2ED326C7}" dt="2023-12-06T00:51:29.787" v="1049" actId="26606"/>
          <ac:spMkLst>
            <pc:docMk/>
            <pc:sldMk cId="1406196274" sldId="275"/>
            <ac:spMk id="47" creationId="{A20AF199-99C2-4569-9CAF-24514AE5E82A}"/>
          </ac:spMkLst>
        </pc:spChg>
        <pc:grpChg chg="add del">
          <ac:chgData name="Lynne Reeder" userId="4acf366f-e930-47a9-b4e6-8a7135d84eb0" providerId="ADAL" clId="{187A940B-3E8D-48FD-9390-741C2ED326C7}" dt="2023-12-06T00:51:10.355" v="1038" actId="26606"/>
          <ac:grpSpMkLst>
            <pc:docMk/>
            <pc:sldMk cId="1406196274" sldId="275"/>
            <ac:grpSpMk id="15" creationId="{7E0FE442-FDE7-03A0-48D0-17C4325DB29D}"/>
          </ac:grpSpMkLst>
        </pc:grpChg>
        <pc:grpChg chg="add del">
          <ac:chgData name="Lynne Reeder" userId="4acf366f-e930-47a9-b4e6-8a7135d84eb0" providerId="ADAL" clId="{187A940B-3E8D-48FD-9390-741C2ED326C7}" dt="2023-12-06T00:51:18.032" v="1044" actId="26606"/>
          <ac:grpSpMkLst>
            <pc:docMk/>
            <pc:sldMk cId="1406196274" sldId="275"/>
            <ac:grpSpMk id="26" creationId="{4B2AE301-8298-47C2-81FA-781BA50D9933}"/>
          </ac:grpSpMkLst>
        </pc:grpChg>
        <pc:grpChg chg="add del">
          <ac:chgData name="Lynne Reeder" userId="4acf366f-e930-47a9-b4e6-8a7135d84eb0" providerId="ADAL" clId="{187A940B-3E8D-48FD-9390-741C2ED326C7}" dt="2023-12-06T00:51:21.505" v="1046" actId="26606"/>
          <ac:grpSpMkLst>
            <pc:docMk/>
            <pc:sldMk cId="1406196274" sldId="275"/>
            <ac:grpSpMk id="32" creationId="{D77C2DC4-03FC-4BF3-9F66-E9A3066EE468}"/>
          </ac:grpSpMkLst>
        </pc:grpChg>
        <pc:grpChg chg="add">
          <ac:chgData name="Lynne Reeder" userId="4acf366f-e930-47a9-b4e6-8a7135d84eb0" providerId="ADAL" clId="{187A940B-3E8D-48FD-9390-741C2ED326C7}" dt="2023-12-06T00:51:29.787" v="1049" actId="26606"/>
          <ac:grpSpMkLst>
            <pc:docMk/>
            <pc:sldMk cId="1406196274" sldId="275"/>
            <ac:grpSpMk id="44" creationId="{D77C2DC4-03FC-4BF3-9F66-E9A3066EE468}"/>
          </ac:grpSpMkLst>
        </pc:grpChg>
        <pc:picChg chg="add mod ord">
          <ac:chgData name="Lynne Reeder" userId="4acf366f-e930-47a9-b4e6-8a7135d84eb0" providerId="ADAL" clId="{187A940B-3E8D-48FD-9390-741C2ED326C7}" dt="2023-12-06T00:51:29.787" v="1049" actId="26606"/>
          <ac:picMkLst>
            <pc:docMk/>
            <pc:sldMk cId="1406196274" sldId="275"/>
            <ac:picMk id="4" creationId="{D531B768-0A93-209E-ECB9-DF23CD08A491}"/>
          </ac:picMkLst>
        </pc:picChg>
        <pc:cxnChg chg="add del">
          <ac:chgData name="Lynne Reeder" userId="4acf366f-e930-47a9-b4e6-8a7135d84eb0" providerId="ADAL" clId="{187A940B-3E8D-48FD-9390-741C2ED326C7}" dt="2023-12-06T00:51:12.036" v="1040" actId="26606"/>
          <ac:cxnSpMkLst>
            <pc:docMk/>
            <pc:sldMk cId="1406196274" sldId="275"/>
            <ac:cxnSpMk id="18" creationId="{192712F8-36FA-35DF-0CE8-4098D93322A3}"/>
          </ac:cxnSpMkLst>
        </pc:cxnChg>
      </pc:sldChg>
      <pc:sldChg chg="addSp modSp new del mod setBg">
        <pc:chgData name="Lynne Reeder" userId="4acf366f-e930-47a9-b4e6-8a7135d84eb0" providerId="ADAL" clId="{187A940B-3E8D-48FD-9390-741C2ED326C7}" dt="2023-12-06T00:44:46.599" v="895" actId="47"/>
        <pc:sldMkLst>
          <pc:docMk/>
          <pc:sldMk cId="2164786211" sldId="276"/>
        </pc:sldMkLst>
        <pc:spChg chg="mod">
          <ac:chgData name="Lynne Reeder" userId="4acf366f-e930-47a9-b4e6-8a7135d84eb0" providerId="ADAL" clId="{187A940B-3E8D-48FD-9390-741C2ED326C7}" dt="2023-12-06T00:29:22.829" v="762" actId="26606"/>
          <ac:spMkLst>
            <pc:docMk/>
            <pc:sldMk cId="2164786211" sldId="276"/>
            <ac:spMk id="2" creationId="{28D5B8D8-F2A8-81AD-3357-4F80EAC495EF}"/>
          </ac:spMkLst>
        </pc:spChg>
        <pc:spChg chg="mod">
          <ac:chgData name="Lynne Reeder" userId="4acf366f-e930-47a9-b4e6-8a7135d84eb0" providerId="ADAL" clId="{187A940B-3E8D-48FD-9390-741C2ED326C7}" dt="2023-12-06T00:29:22.829" v="762" actId="26606"/>
          <ac:spMkLst>
            <pc:docMk/>
            <pc:sldMk cId="2164786211" sldId="276"/>
            <ac:spMk id="3" creationId="{A6C54413-DB74-8402-071B-71BBFD4AE066}"/>
          </ac:spMkLst>
        </pc:spChg>
        <pc:spChg chg="add">
          <ac:chgData name="Lynne Reeder" userId="4acf366f-e930-47a9-b4e6-8a7135d84eb0" providerId="ADAL" clId="{187A940B-3E8D-48FD-9390-741C2ED326C7}" dt="2023-12-06T00:29:22.829" v="762" actId="26606"/>
          <ac:spMkLst>
            <pc:docMk/>
            <pc:sldMk cId="2164786211" sldId="276"/>
            <ac:spMk id="9" creationId="{201CC55D-ED54-4C5C-95E6-10947BD1103B}"/>
          </ac:spMkLst>
        </pc:spChg>
        <pc:spChg chg="add">
          <ac:chgData name="Lynne Reeder" userId="4acf366f-e930-47a9-b4e6-8a7135d84eb0" providerId="ADAL" clId="{187A940B-3E8D-48FD-9390-741C2ED326C7}" dt="2023-12-06T00:29:22.829" v="762" actId="26606"/>
          <ac:spMkLst>
            <pc:docMk/>
            <pc:sldMk cId="2164786211" sldId="276"/>
            <ac:spMk id="15" creationId="{3873B707-463F-40B0-8227-E8CC6C67EB25}"/>
          </ac:spMkLst>
        </pc:spChg>
        <pc:spChg chg="add">
          <ac:chgData name="Lynne Reeder" userId="4acf366f-e930-47a9-b4e6-8a7135d84eb0" providerId="ADAL" clId="{187A940B-3E8D-48FD-9390-741C2ED326C7}" dt="2023-12-06T00:29:22.829" v="762" actId="26606"/>
          <ac:spMkLst>
            <pc:docMk/>
            <pc:sldMk cId="2164786211" sldId="276"/>
            <ac:spMk id="17" creationId="{C13237C8-E62C-4F0D-A318-BD6FB6C2D138}"/>
          </ac:spMkLst>
        </pc:spChg>
        <pc:spChg chg="add">
          <ac:chgData name="Lynne Reeder" userId="4acf366f-e930-47a9-b4e6-8a7135d84eb0" providerId="ADAL" clId="{187A940B-3E8D-48FD-9390-741C2ED326C7}" dt="2023-12-06T00:29:22.829" v="762" actId="26606"/>
          <ac:spMkLst>
            <pc:docMk/>
            <pc:sldMk cId="2164786211" sldId="276"/>
            <ac:spMk id="19" creationId="{19C9EAEA-39D0-4B0E-A0EB-51E7B26740B1}"/>
          </ac:spMkLst>
        </pc:spChg>
        <pc:grpChg chg="add">
          <ac:chgData name="Lynne Reeder" userId="4acf366f-e930-47a9-b4e6-8a7135d84eb0" providerId="ADAL" clId="{187A940B-3E8D-48FD-9390-741C2ED326C7}" dt="2023-12-06T00:29:22.829" v="762" actId="26606"/>
          <ac:grpSpMkLst>
            <pc:docMk/>
            <pc:sldMk cId="2164786211" sldId="276"/>
            <ac:grpSpMk id="11" creationId="{1DE889C7-FAD6-4397-98E2-05D503484459}"/>
          </ac:grpSpMkLst>
        </pc:grpChg>
        <pc:picChg chg="add mod ord">
          <ac:chgData name="Lynne Reeder" userId="4acf366f-e930-47a9-b4e6-8a7135d84eb0" providerId="ADAL" clId="{187A940B-3E8D-48FD-9390-741C2ED326C7}" dt="2023-12-06T00:29:22.829" v="762" actId="26606"/>
          <ac:picMkLst>
            <pc:docMk/>
            <pc:sldMk cId="2164786211" sldId="276"/>
            <ac:picMk id="4" creationId="{6C954CB2-CE21-51B2-3E1E-2F9CBCBA9AD5}"/>
          </ac:picMkLst>
        </pc:picChg>
      </pc:sldChg>
      <pc:sldChg chg="modSp new del mod">
        <pc:chgData name="Lynne Reeder" userId="4acf366f-e930-47a9-b4e6-8a7135d84eb0" providerId="ADAL" clId="{187A940B-3E8D-48FD-9390-741C2ED326C7}" dt="2023-12-17T01:30:16.943" v="7424" actId="47"/>
        <pc:sldMkLst>
          <pc:docMk/>
          <pc:sldMk cId="2177371428" sldId="277"/>
        </pc:sldMkLst>
        <pc:spChg chg="mod">
          <ac:chgData name="Lynne Reeder" userId="4acf366f-e930-47a9-b4e6-8a7135d84eb0" providerId="ADAL" clId="{187A940B-3E8D-48FD-9390-741C2ED326C7}" dt="2023-12-17T01:25:35.230" v="7216" actId="14100"/>
          <ac:spMkLst>
            <pc:docMk/>
            <pc:sldMk cId="2177371428" sldId="277"/>
            <ac:spMk id="2" creationId="{D3F559F2-F6CB-ABAC-A2BC-9702C3A43162}"/>
          </ac:spMkLst>
        </pc:spChg>
        <pc:spChg chg="mod">
          <ac:chgData name="Lynne Reeder" userId="4acf366f-e930-47a9-b4e6-8a7135d84eb0" providerId="ADAL" clId="{187A940B-3E8D-48FD-9390-741C2ED326C7}" dt="2023-12-06T00:41:09.550" v="796" actId="14100"/>
          <ac:spMkLst>
            <pc:docMk/>
            <pc:sldMk cId="2177371428" sldId="277"/>
            <ac:spMk id="3" creationId="{BCAD607B-EFC6-088C-2FB5-4440F8E6E7D1}"/>
          </ac:spMkLst>
        </pc:spChg>
      </pc:sldChg>
      <pc:sldChg chg="addSp delSp modSp new mod setBg">
        <pc:chgData name="Lynne Reeder" userId="4acf366f-e930-47a9-b4e6-8a7135d84eb0" providerId="ADAL" clId="{187A940B-3E8D-48FD-9390-741C2ED326C7}" dt="2023-12-15T05:27:44.893" v="2119" actId="14100"/>
        <pc:sldMkLst>
          <pc:docMk/>
          <pc:sldMk cId="628213375" sldId="278"/>
        </pc:sldMkLst>
        <pc:spChg chg="mod ord">
          <ac:chgData name="Lynne Reeder" userId="4acf366f-e930-47a9-b4e6-8a7135d84eb0" providerId="ADAL" clId="{187A940B-3E8D-48FD-9390-741C2ED326C7}" dt="2023-12-15T05:27:38.184" v="2117" actId="255"/>
          <ac:spMkLst>
            <pc:docMk/>
            <pc:sldMk cId="628213375" sldId="278"/>
            <ac:spMk id="2" creationId="{20B6879F-C87B-BA3F-3D40-63067AA89203}"/>
          </ac:spMkLst>
        </pc:spChg>
        <pc:spChg chg="del">
          <ac:chgData name="Lynne Reeder" userId="4acf366f-e930-47a9-b4e6-8a7135d84eb0" providerId="ADAL" clId="{187A940B-3E8D-48FD-9390-741C2ED326C7}" dt="2023-12-15T04:50:04.099" v="2031" actId="931"/>
          <ac:spMkLst>
            <pc:docMk/>
            <pc:sldMk cId="628213375" sldId="278"/>
            <ac:spMk id="3" creationId="{72C5FA6B-B07D-CF01-9833-E493AB7F49EF}"/>
          </ac:spMkLst>
        </pc:spChg>
        <pc:spChg chg="add del mod">
          <ac:chgData name="Lynne Reeder" userId="4acf366f-e930-47a9-b4e6-8a7135d84eb0" providerId="ADAL" clId="{187A940B-3E8D-48FD-9390-741C2ED326C7}" dt="2023-12-15T05:19:16.367" v="2045" actId="931"/>
          <ac:spMkLst>
            <pc:docMk/>
            <pc:sldMk cId="628213375" sldId="278"/>
            <ac:spMk id="10" creationId="{38194414-EA81-210F-75BB-AEDFED3D538F}"/>
          </ac:spMkLst>
        </pc:spChg>
        <pc:spChg chg="add del mod">
          <ac:chgData name="Lynne Reeder" userId="4acf366f-e930-47a9-b4e6-8a7135d84eb0" providerId="ADAL" clId="{187A940B-3E8D-48FD-9390-741C2ED326C7}" dt="2023-12-15T05:21:20.881" v="2077" actId="931"/>
          <ac:spMkLst>
            <pc:docMk/>
            <pc:sldMk cId="628213375" sldId="278"/>
            <ac:spMk id="11" creationId="{F586F5AC-866C-0A21-9D41-95F34767E6AB}"/>
          </ac:spMkLst>
        </pc:spChg>
        <pc:spChg chg="add">
          <ac:chgData name="Lynne Reeder" userId="4acf366f-e930-47a9-b4e6-8a7135d84eb0" providerId="ADAL" clId="{187A940B-3E8D-48FD-9390-741C2ED326C7}" dt="2023-12-15T05:17:52.158" v="2036" actId="26606"/>
          <ac:spMkLst>
            <pc:docMk/>
            <pc:sldMk cId="628213375" sldId="278"/>
            <ac:spMk id="13" creationId="{0D7B6173-1D58-48E2-83CF-37350F315F75}"/>
          </ac:spMkLst>
        </pc:spChg>
        <pc:spChg chg="add">
          <ac:chgData name="Lynne Reeder" userId="4acf366f-e930-47a9-b4e6-8a7135d84eb0" providerId="ADAL" clId="{187A940B-3E8D-48FD-9390-741C2ED326C7}" dt="2023-12-15T05:17:52.158" v="2036" actId="26606"/>
          <ac:spMkLst>
            <pc:docMk/>
            <pc:sldMk cId="628213375" sldId="278"/>
            <ac:spMk id="15" creationId="{2F36CA75-CFBF-4844-B719-8FE9EBADA9AF}"/>
          </ac:spMkLst>
        </pc:spChg>
        <pc:spChg chg="add">
          <ac:chgData name="Lynne Reeder" userId="4acf366f-e930-47a9-b4e6-8a7135d84eb0" providerId="ADAL" clId="{187A940B-3E8D-48FD-9390-741C2ED326C7}" dt="2023-12-15T05:17:52.158" v="2036" actId="26606"/>
          <ac:spMkLst>
            <pc:docMk/>
            <pc:sldMk cId="628213375" sldId="278"/>
            <ac:spMk id="17" creationId="{3D4A84B9-E564-4DD0-97F8-DBF1C460C28A}"/>
          </ac:spMkLst>
        </pc:spChg>
        <pc:spChg chg="add">
          <ac:chgData name="Lynne Reeder" userId="4acf366f-e930-47a9-b4e6-8a7135d84eb0" providerId="ADAL" clId="{187A940B-3E8D-48FD-9390-741C2ED326C7}" dt="2023-12-15T05:17:52.158" v="2036" actId="26606"/>
          <ac:spMkLst>
            <pc:docMk/>
            <pc:sldMk cId="628213375" sldId="278"/>
            <ac:spMk id="21" creationId="{102382E0-0A09-46AE-B955-B911CAFE7F00}"/>
          </ac:spMkLst>
        </pc:spChg>
        <pc:spChg chg="add">
          <ac:chgData name="Lynne Reeder" userId="4acf366f-e930-47a9-b4e6-8a7135d84eb0" providerId="ADAL" clId="{187A940B-3E8D-48FD-9390-741C2ED326C7}" dt="2023-12-15T05:17:52.158" v="2036" actId="26606"/>
          <ac:spMkLst>
            <pc:docMk/>
            <pc:sldMk cId="628213375" sldId="278"/>
            <ac:spMk id="23" creationId="{7DE75D4A-0965-4973-BE75-DECCAC9A9614}"/>
          </ac:spMkLst>
        </pc:spChg>
        <pc:picChg chg="add del mod ord">
          <ac:chgData name="Lynne Reeder" userId="4acf366f-e930-47a9-b4e6-8a7135d84eb0" providerId="ADAL" clId="{187A940B-3E8D-48FD-9390-741C2ED326C7}" dt="2023-12-15T05:18:44.667" v="2041" actId="478"/>
          <ac:picMkLst>
            <pc:docMk/>
            <pc:sldMk cId="628213375" sldId="278"/>
            <ac:picMk id="5" creationId="{795C8AB9-D5FC-15A4-63E0-0A046538E132}"/>
          </ac:picMkLst>
        </pc:picChg>
        <pc:picChg chg="add del mod">
          <ac:chgData name="Lynne Reeder" userId="4acf366f-e930-47a9-b4e6-8a7135d84eb0" providerId="ADAL" clId="{187A940B-3E8D-48FD-9390-741C2ED326C7}" dt="2023-12-15T05:21:58.145" v="2088" actId="478"/>
          <ac:picMkLst>
            <pc:docMk/>
            <pc:sldMk cId="628213375" sldId="278"/>
            <ac:picMk id="6" creationId="{E702EECB-ED47-82E0-8282-82BC00894EBE}"/>
          </ac:picMkLst>
        </pc:picChg>
        <pc:picChg chg="add del mod">
          <ac:chgData name="Lynne Reeder" userId="4acf366f-e930-47a9-b4e6-8a7135d84eb0" providerId="ADAL" clId="{187A940B-3E8D-48FD-9390-741C2ED326C7}" dt="2023-12-15T05:21:08.374" v="2076" actId="478"/>
          <ac:picMkLst>
            <pc:docMk/>
            <pc:sldMk cId="628213375" sldId="278"/>
            <ac:picMk id="8" creationId="{B4EDA505-E7D9-A6C8-4623-9515A350686B}"/>
          </ac:picMkLst>
        </pc:picChg>
        <pc:picChg chg="add mod">
          <ac:chgData name="Lynne Reeder" userId="4acf366f-e930-47a9-b4e6-8a7135d84eb0" providerId="ADAL" clId="{187A940B-3E8D-48FD-9390-741C2ED326C7}" dt="2023-12-15T05:27:44.893" v="2119" actId="14100"/>
          <ac:picMkLst>
            <pc:docMk/>
            <pc:sldMk cId="628213375" sldId="278"/>
            <ac:picMk id="14" creationId="{2F85F28D-4120-D89D-9155-483922BA6C6C}"/>
          </ac:picMkLst>
        </pc:picChg>
        <pc:picChg chg="add">
          <ac:chgData name="Lynne Reeder" userId="4acf366f-e930-47a9-b4e6-8a7135d84eb0" providerId="ADAL" clId="{187A940B-3E8D-48FD-9390-741C2ED326C7}" dt="2023-12-15T05:17:52.158" v="2036" actId="26606"/>
          <ac:picMkLst>
            <pc:docMk/>
            <pc:sldMk cId="628213375" sldId="278"/>
            <ac:picMk id="19" creationId="{4A599609-F5C2-4A0B-A992-913F814A631A}"/>
          </ac:picMkLst>
        </pc:picChg>
      </pc:sldChg>
      <pc:sldChg chg="new del">
        <pc:chgData name="Lynne Reeder" userId="4acf366f-e930-47a9-b4e6-8a7135d84eb0" providerId="ADAL" clId="{187A940B-3E8D-48FD-9390-741C2ED326C7}" dt="2023-12-16T04:12:44.120" v="4929" actId="47"/>
        <pc:sldMkLst>
          <pc:docMk/>
          <pc:sldMk cId="1585567574" sldId="279"/>
        </pc:sldMkLst>
      </pc:sldChg>
      <pc:sldChg chg="addSp delSp modSp new mod ord setBg">
        <pc:chgData name="Lynne Reeder" userId="4acf366f-e930-47a9-b4e6-8a7135d84eb0" providerId="ADAL" clId="{187A940B-3E8D-48FD-9390-741C2ED326C7}" dt="2023-12-18T00:17:39.867" v="12339" actId="14100"/>
        <pc:sldMkLst>
          <pc:docMk/>
          <pc:sldMk cId="2828534322" sldId="280"/>
        </pc:sldMkLst>
        <pc:spChg chg="mod">
          <ac:chgData name="Lynne Reeder" userId="4acf366f-e930-47a9-b4e6-8a7135d84eb0" providerId="ADAL" clId="{187A940B-3E8D-48FD-9390-741C2ED326C7}" dt="2023-12-17T23:52:08.318" v="11850" actId="20577"/>
          <ac:spMkLst>
            <pc:docMk/>
            <pc:sldMk cId="2828534322" sldId="280"/>
            <ac:spMk id="2" creationId="{C7A56911-4284-5D9A-321E-F8223700A0A4}"/>
          </ac:spMkLst>
        </pc:spChg>
        <pc:spChg chg="mod">
          <ac:chgData name="Lynne Reeder" userId="4acf366f-e930-47a9-b4e6-8a7135d84eb0" providerId="ADAL" clId="{187A940B-3E8D-48FD-9390-741C2ED326C7}" dt="2023-12-18T00:17:36.596" v="12337" actId="14100"/>
          <ac:spMkLst>
            <pc:docMk/>
            <pc:sldMk cId="2828534322" sldId="280"/>
            <ac:spMk id="3" creationId="{15F1253E-DF17-47CE-B904-CDE2B275F070}"/>
          </ac:spMkLst>
        </pc:spChg>
        <pc:spChg chg="add del">
          <ac:chgData name="Lynne Reeder" userId="4acf366f-e930-47a9-b4e6-8a7135d84eb0" providerId="ADAL" clId="{187A940B-3E8D-48FD-9390-741C2ED326C7}" dt="2023-12-16T03:17:48.488" v="2973" actId="26606"/>
          <ac:spMkLst>
            <pc:docMk/>
            <pc:sldMk cId="2828534322" sldId="280"/>
            <ac:spMk id="9" creationId="{F2148B94-829B-4D06-81FB-D8797E1EC88D}"/>
          </ac:spMkLst>
        </pc:spChg>
        <pc:spChg chg="add del">
          <ac:chgData name="Lynne Reeder" userId="4acf366f-e930-47a9-b4e6-8a7135d84eb0" providerId="ADAL" clId="{187A940B-3E8D-48FD-9390-741C2ED326C7}" dt="2023-12-16T03:17:48.488" v="2973" actId="26606"/>
          <ac:spMkLst>
            <pc:docMk/>
            <pc:sldMk cId="2828534322" sldId="280"/>
            <ac:spMk id="11" creationId="{CD84038B-4A56-439B-A184-79B2D4506692}"/>
          </ac:spMkLst>
        </pc:spChg>
        <pc:spChg chg="add del">
          <ac:chgData name="Lynne Reeder" userId="4acf366f-e930-47a9-b4e6-8a7135d84eb0" providerId="ADAL" clId="{187A940B-3E8D-48FD-9390-741C2ED326C7}" dt="2023-12-16T03:17:48.488" v="2973" actId="26606"/>
          <ac:spMkLst>
            <pc:docMk/>
            <pc:sldMk cId="2828534322" sldId="280"/>
            <ac:spMk id="13" creationId="{4F96EE13-2C4D-4262-812E-DDE5FC35F0AD}"/>
          </ac:spMkLst>
        </pc:spChg>
        <pc:spChg chg="add del">
          <ac:chgData name="Lynne Reeder" userId="4acf366f-e930-47a9-b4e6-8a7135d84eb0" providerId="ADAL" clId="{187A940B-3E8D-48FD-9390-741C2ED326C7}" dt="2023-12-16T03:17:50.150" v="2975" actId="26606"/>
          <ac:spMkLst>
            <pc:docMk/>
            <pc:sldMk cId="2828534322" sldId="280"/>
            <ac:spMk id="15" creationId="{C0763A76-9F1C-4FC5-82B7-DD475DA461B2}"/>
          </ac:spMkLst>
        </pc:spChg>
        <pc:spChg chg="add del">
          <ac:chgData name="Lynne Reeder" userId="4acf366f-e930-47a9-b4e6-8a7135d84eb0" providerId="ADAL" clId="{187A940B-3E8D-48FD-9390-741C2ED326C7}" dt="2023-12-16T03:17:50.150" v="2975" actId="26606"/>
          <ac:spMkLst>
            <pc:docMk/>
            <pc:sldMk cId="2828534322" sldId="280"/>
            <ac:spMk id="16" creationId="{E81BF4F6-F2CF-4984-9D14-D6966D92F99F}"/>
          </ac:spMkLst>
        </pc:spChg>
        <pc:spChg chg="add del">
          <ac:chgData name="Lynne Reeder" userId="4acf366f-e930-47a9-b4e6-8a7135d84eb0" providerId="ADAL" clId="{187A940B-3E8D-48FD-9390-741C2ED326C7}" dt="2023-12-16T03:17:52.139" v="2977" actId="26606"/>
          <ac:spMkLst>
            <pc:docMk/>
            <pc:sldMk cId="2828534322" sldId="280"/>
            <ac:spMk id="18" creationId="{F2148B94-829B-4D06-81FB-D8797E1EC88D}"/>
          </ac:spMkLst>
        </pc:spChg>
        <pc:spChg chg="add del">
          <ac:chgData name="Lynne Reeder" userId="4acf366f-e930-47a9-b4e6-8a7135d84eb0" providerId="ADAL" clId="{187A940B-3E8D-48FD-9390-741C2ED326C7}" dt="2023-12-16T03:17:52.139" v="2977" actId="26606"/>
          <ac:spMkLst>
            <pc:docMk/>
            <pc:sldMk cId="2828534322" sldId="280"/>
            <ac:spMk id="19" creationId="{CD84038B-4A56-439B-A184-79B2D4506692}"/>
          </ac:spMkLst>
        </pc:spChg>
        <pc:spChg chg="add del">
          <ac:chgData name="Lynne Reeder" userId="4acf366f-e930-47a9-b4e6-8a7135d84eb0" providerId="ADAL" clId="{187A940B-3E8D-48FD-9390-741C2ED326C7}" dt="2023-12-16T03:17:52.139" v="2977" actId="26606"/>
          <ac:spMkLst>
            <pc:docMk/>
            <pc:sldMk cId="2828534322" sldId="280"/>
            <ac:spMk id="20" creationId="{4F96EE13-2C4D-4262-812E-DDE5FC35F0AD}"/>
          </ac:spMkLst>
        </pc:spChg>
        <pc:spChg chg="add del">
          <ac:chgData name="Lynne Reeder" userId="4acf366f-e930-47a9-b4e6-8a7135d84eb0" providerId="ADAL" clId="{187A940B-3E8D-48FD-9390-741C2ED326C7}" dt="2023-12-16T03:17:54.768" v="2979" actId="26606"/>
          <ac:spMkLst>
            <pc:docMk/>
            <pc:sldMk cId="2828534322" sldId="280"/>
            <ac:spMk id="22" creationId="{D1D34770-47A8-402C-AF23-2B653F2D88C1}"/>
          </ac:spMkLst>
        </pc:spChg>
        <pc:spChg chg="add del">
          <ac:chgData name="Lynne Reeder" userId="4acf366f-e930-47a9-b4e6-8a7135d84eb0" providerId="ADAL" clId="{187A940B-3E8D-48FD-9390-741C2ED326C7}" dt="2023-12-16T03:18:26.056" v="2992" actId="26606"/>
          <ac:spMkLst>
            <pc:docMk/>
            <pc:sldMk cId="2828534322" sldId="280"/>
            <ac:spMk id="24" creationId="{F2148B94-829B-4D06-81FB-D8797E1EC88D}"/>
          </ac:spMkLst>
        </pc:spChg>
        <pc:spChg chg="add del">
          <ac:chgData name="Lynne Reeder" userId="4acf366f-e930-47a9-b4e6-8a7135d84eb0" providerId="ADAL" clId="{187A940B-3E8D-48FD-9390-741C2ED326C7}" dt="2023-12-16T03:18:26.056" v="2992" actId="26606"/>
          <ac:spMkLst>
            <pc:docMk/>
            <pc:sldMk cId="2828534322" sldId="280"/>
            <ac:spMk id="25" creationId="{CD84038B-4A56-439B-A184-79B2D4506692}"/>
          </ac:spMkLst>
        </pc:spChg>
        <pc:spChg chg="add del">
          <ac:chgData name="Lynne Reeder" userId="4acf366f-e930-47a9-b4e6-8a7135d84eb0" providerId="ADAL" clId="{187A940B-3E8D-48FD-9390-741C2ED326C7}" dt="2023-12-16T03:18:26.056" v="2992" actId="26606"/>
          <ac:spMkLst>
            <pc:docMk/>
            <pc:sldMk cId="2828534322" sldId="280"/>
            <ac:spMk id="26" creationId="{4F96EE13-2C4D-4262-812E-DDE5FC35F0AD}"/>
          </ac:spMkLst>
        </pc:spChg>
        <pc:spChg chg="add del">
          <ac:chgData name="Lynne Reeder" userId="4acf366f-e930-47a9-b4e6-8a7135d84eb0" providerId="ADAL" clId="{187A940B-3E8D-48FD-9390-741C2ED326C7}" dt="2023-12-16T03:18:26.045" v="2991" actId="26606"/>
          <ac:spMkLst>
            <pc:docMk/>
            <pc:sldMk cId="2828534322" sldId="280"/>
            <ac:spMk id="31" creationId="{4F7EBAE4-9945-4473-9E34-B2C66EA0F03D}"/>
          </ac:spMkLst>
        </pc:spChg>
        <pc:spChg chg="add del">
          <ac:chgData name="Lynne Reeder" userId="4acf366f-e930-47a9-b4e6-8a7135d84eb0" providerId="ADAL" clId="{187A940B-3E8D-48FD-9390-741C2ED326C7}" dt="2023-12-16T03:18:26.045" v="2991" actId="26606"/>
          <ac:spMkLst>
            <pc:docMk/>
            <pc:sldMk cId="2828534322" sldId="280"/>
            <ac:spMk id="33" creationId="{70BEB1E7-2F88-40BC-B73D-42E5B6F80BFC}"/>
          </ac:spMkLst>
        </pc:spChg>
        <pc:spChg chg="add del">
          <ac:chgData name="Lynne Reeder" userId="4acf366f-e930-47a9-b4e6-8a7135d84eb0" providerId="ADAL" clId="{187A940B-3E8D-48FD-9390-741C2ED326C7}" dt="2023-12-16T03:18:26.045" v="2991" actId="26606"/>
          <ac:spMkLst>
            <pc:docMk/>
            <pc:sldMk cId="2828534322" sldId="280"/>
            <ac:spMk id="35" creationId="{A7B99495-F43F-4D80-A44F-2CB4764EB90B}"/>
          </ac:spMkLst>
        </pc:spChg>
        <pc:spChg chg="add">
          <ac:chgData name="Lynne Reeder" userId="4acf366f-e930-47a9-b4e6-8a7135d84eb0" providerId="ADAL" clId="{187A940B-3E8D-48FD-9390-741C2ED326C7}" dt="2023-12-16T03:18:26.056" v="2992" actId="26606"/>
          <ac:spMkLst>
            <pc:docMk/>
            <pc:sldMk cId="2828534322" sldId="280"/>
            <ac:spMk id="37" creationId="{F2148B94-829B-4D06-81FB-D8797E1EC88D}"/>
          </ac:spMkLst>
        </pc:spChg>
        <pc:spChg chg="add">
          <ac:chgData name="Lynne Reeder" userId="4acf366f-e930-47a9-b4e6-8a7135d84eb0" providerId="ADAL" clId="{187A940B-3E8D-48FD-9390-741C2ED326C7}" dt="2023-12-16T03:18:26.056" v="2992" actId="26606"/>
          <ac:spMkLst>
            <pc:docMk/>
            <pc:sldMk cId="2828534322" sldId="280"/>
            <ac:spMk id="38" creationId="{CD84038B-4A56-439B-A184-79B2D4506692}"/>
          </ac:spMkLst>
        </pc:spChg>
        <pc:spChg chg="add">
          <ac:chgData name="Lynne Reeder" userId="4acf366f-e930-47a9-b4e6-8a7135d84eb0" providerId="ADAL" clId="{187A940B-3E8D-48FD-9390-741C2ED326C7}" dt="2023-12-16T03:18:26.056" v="2992" actId="26606"/>
          <ac:spMkLst>
            <pc:docMk/>
            <pc:sldMk cId="2828534322" sldId="280"/>
            <ac:spMk id="39" creationId="{4F96EE13-2C4D-4262-812E-DDE5FC35F0AD}"/>
          </ac:spMkLst>
        </pc:spChg>
        <pc:picChg chg="add mod">
          <ac:chgData name="Lynne Reeder" userId="4acf366f-e930-47a9-b4e6-8a7135d84eb0" providerId="ADAL" clId="{187A940B-3E8D-48FD-9390-741C2ED326C7}" dt="2023-12-18T00:17:39.867" v="12339" actId="14100"/>
          <ac:picMkLst>
            <pc:docMk/>
            <pc:sldMk cId="2828534322" sldId="280"/>
            <ac:picMk id="4" creationId="{31426698-BD53-D85A-397D-FC01EF6BC17C}"/>
          </ac:picMkLst>
        </pc:picChg>
      </pc:sldChg>
      <pc:sldChg chg="addSp delSp modSp new mod ord setBg">
        <pc:chgData name="Lynne Reeder" userId="4acf366f-e930-47a9-b4e6-8a7135d84eb0" providerId="ADAL" clId="{187A940B-3E8D-48FD-9390-741C2ED326C7}" dt="2023-12-17T23:46:07.166" v="11641" actId="6549"/>
        <pc:sldMkLst>
          <pc:docMk/>
          <pc:sldMk cId="3862870515" sldId="281"/>
        </pc:sldMkLst>
        <pc:spChg chg="mod">
          <ac:chgData name="Lynne Reeder" userId="4acf366f-e930-47a9-b4e6-8a7135d84eb0" providerId="ADAL" clId="{187A940B-3E8D-48FD-9390-741C2ED326C7}" dt="2023-12-17T02:19:45.724" v="9082" actId="14100"/>
          <ac:spMkLst>
            <pc:docMk/>
            <pc:sldMk cId="3862870515" sldId="281"/>
            <ac:spMk id="2" creationId="{76AFC3F6-3DF6-EF4C-76A9-670A881CA244}"/>
          </ac:spMkLst>
        </pc:spChg>
        <pc:spChg chg="mod">
          <ac:chgData name="Lynne Reeder" userId="4acf366f-e930-47a9-b4e6-8a7135d84eb0" providerId="ADAL" clId="{187A940B-3E8D-48FD-9390-741C2ED326C7}" dt="2023-12-17T23:46:07.166" v="11641" actId="6549"/>
          <ac:spMkLst>
            <pc:docMk/>
            <pc:sldMk cId="3862870515" sldId="281"/>
            <ac:spMk id="3" creationId="{105FB05F-E8B6-1A0F-24DE-BCE01E07BB1F}"/>
          </ac:spMkLst>
        </pc:spChg>
        <pc:spChg chg="add del">
          <ac:chgData name="Lynne Reeder" userId="4acf366f-e930-47a9-b4e6-8a7135d84eb0" providerId="ADAL" clId="{187A940B-3E8D-48FD-9390-741C2ED326C7}" dt="2023-12-17T00:53:19.916" v="5540" actId="26606"/>
          <ac:spMkLst>
            <pc:docMk/>
            <pc:sldMk cId="3862870515" sldId="281"/>
            <ac:spMk id="9" creationId="{362810D9-2C5A-477D-949C-C191895477F3}"/>
          </ac:spMkLst>
        </pc:spChg>
        <pc:spChg chg="add del">
          <ac:chgData name="Lynne Reeder" userId="4acf366f-e930-47a9-b4e6-8a7135d84eb0" providerId="ADAL" clId="{187A940B-3E8D-48FD-9390-741C2ED326C7}" dt="2023-12-17T00:53:19.916" v="5540" actId="26606"/>
          <ac:spMkLst>
            <pc:docMk/>
            <pc:sldMk cId="3862870515" sldId="281"/>
            <ac:spMk id="11" creationId="{081E4A58-353D-44AE-B2FC-2A74E2E400F7}"/>
          </ac:spMkLst>
        </pc:spChg>
        <pc:spChg chg="add del">
          <ac:chgData name="Lynne Reeder" userId="4acf366f-e930-47a9-b4e6-8a7135d84eb0" providerId="ADAL" clId="{187A940B-3E8D-48FD-9390-741C2ED326C7}" dt="2023-12-17T00:53:21.135" v="5542" actId="26606"/>
          <ac:spMkLst>
            <pc:docMk/>
            <pc:sldMk cId="3862870515" sldId="281"/>
            <ac:spMk id="13" creationId="{04812C46-200A-4DEB-A05E-3ED6C68C2387}"/>
          </ac:spMkLst>
        </pc:spChg>
        <pc:spChg chg="add del">
          <ac:chgData name="Lynne Reeder" userId="4acf366f-e930-47a9-b4e6-8a7135d84eb0" providerId="ADAL" clId="{187A940B-3E8D-48FD-9390-741C2ED326C7}" dt="2023-12-17T00:53:21.135" v="5542" actId="26606"/>
          <ac:spMkLst>
            <pc:docMk/>
            <pc:sldMk cId="3862870515" sldId="281"/>
            <ac:spMk id="14" creationId="{D1EA859B-E555-4109-94F3-6700E046E008}"/>
          </ac:spMkLst>
        </pc:spChg>
        <pc:spChg chg="add del">
          <ac:chgData name="Lynne Reeder" userId="4acf366f-e930-47a9-b4e6-8a7135d84eb0" providerId="ADAL" clId="{187A940B-3E8D-48FD-9390-741C2ED326C7}" dt="2023-12-17T00:53:23.015" v="5544" actId="26606"/>
          <ac:spMkLst>
            <pc:docMk/>
            <pc:sldMk cId="3862870515" sldId="281"/>
            <ac:spMk id="16" creationId="{9427AF5F-9A0E-42B7-A252-FD64C9885F9C}"/>
          </ac:spMkLst>
        </pc:spChg>
        <pc:spChg chg="add del">
          <ac:chgData name="Lynne Reeder" userId="4acf366f-e930-47a9-b4e6-8a7135d84eb0" providerId="ADAL" clId="{187A940B-3E8D-48FD-9390-741C2ED326C7}" dt="2023-12-17T00:53:27.714" v="5546" actId="26606"/>
          <ac:spMkLst>
            <pc:docMk/>
            <pc:sldMk cId="3862870515" sldId="281"/>
            <ac:spMk id="18" creationId="{56688E73-49B9-4052-A836-D248C825D70D}"/>
          </ac:spMkLst>
        </pc:spChg>
        <pc:spChg chg="add del">
          <ac:chgData name="Lynne Reeder" userId="4acf366f-e930-47a9-b4e6-8a7135d84eb0" providerId="ADAL" clId="{187A940B-3E8D-48FD-9390-741C2ED326C7}" dt="2023-12-17T00:53:27.714" v="5546" actId="26606"/>
          <ac:spMkLst>
            <pc:docMk/>
            <pc:sldMk cId="3862870515" sldId="281"/>
            <ac:spMk id="19" creationId="{5B6AEE0C-07FE-4154-BC7C-2F20530BC556}"/>
          </ac:spMkLst>
        </pc:spChg>
        <pc:spChg chg="add del">
          <ac:chgData name="Lynne Reeder" userId="4acf366f-e930-47a9-b4e6-8a7135d84eb0" providerId="ADAL" clId="{187A940B-3E8D-48FD-9390-741C2ED326C7}" dt="2023-12-17T00:53:28.761" v="5548" actId="26606"/>
          <ac:spMkLst>
            <pc:docMk/>
            <pc:sldMk cId="3862870515" sldId="281"/>
            <ac:spMk id="21" creationId="{04812C46-200A-4DEB-A05E-3ED6C68C2387}"/>
          </ac:spMkLst>
        </pc:spChg>
        <pc:spChg chg="add del">
          <ac:chgData name="Lynne Reeder" userId="4acf366f-e930-47a9-b4e6-8a7135d84eb0" providerId="ADAL" clId="{187A940B-3E8D-48FD-9390-741C2ED326C7}" dt="2023-12-17T00:53:28.761" v="5548" actId="26606"/>
          <ac:spMkLst>
            <pc:docMk/>
            <pc:sldMk cId="3862870515" sldId="281"/>
            <ac:spMk id="22" creationId="{D1EA859B-E555-4109-94F3-6700E046E008}"/>
          </ac:spMkLst>
        </pc:spChg>
        <pc:spChg chg="add">
          <ac:chgData name="Lynne Reeder" userId="4acf366f-e930-47a9-b4e6-8a7135d84eb0" providerId="ADAL" clId="{187A940B-3E8D-48FD-9390-741C2ED326C7}" dt="2023-12-17T00:53:28.850" v="5549" actId="26606"/>
          <ac:spMkLst>
            <pc:docMk/>
            <pc:sldMk cId="3862870515" sldId="281"/>
            <ac:spMk id="24" creationId="{56688E73-49B9-4052-A836-D248C825D70D}"/>
          </ac:spMkLst>
        </pc:spChg>
        <pc:spChg chg="add">
          <ac:chgData name="Lynne Reeder" userId="4acf366f-e930-47a9-b4e6-8a7135d84eb0" providerId="ADAL" clId="{187A940B-3E8D-48FD-9390-741C2ED326C7}" dt="2023-12-17T00:53:28.850" v="5549" actId="26606"/>
          <ac:spMkLst>
            <pc:docMk/>
            <pc:sldMk cId="3862870515" sldId="281"/>
            <ac:spMk id="25" creationId="{5B6AEE0C-07FE-4154-BC7C-2F20530BC556}"/>
          </ac:spMkLst>
        </pc:spChg>
        <pc:picChg chg="add mod ord">
          <ac:chgData name="Lynne Reeder" userId="4acf366f-e930-47a9-b4e6-8a7135d84eb0" providerId="ADAL" clId="{187A940B-3E8D-48FD-9390-741C2ED326C7}" dt="2023-12-17T00:53:28.850" v="5549" actId="26606"/>
          <ac:picMkLst>
            <pc:docMk/>
            <pc:sldMk cId="3862870515" sldId="281"/>
            <ac:picMk id="4" creationId="{4CB5314A-4A7B-433E-9581-42431C03B137}"/>
          </ac:picMkLst>
        </pc:picChg>
      </pc:sldChg>
      <pc:sldChg chg="addSp modSp new mod ord setBg">
        <pc:chgData name="Lynne Reeder" userId="4acf366f-e930-47a9-b4e6-8a7135d84eb0" providerId="ADAL" clId="{187A940B-3E8D-48FD-9390-741C2ED326C7}" dt="2023-12-18T00:22:06.050" v="12368" actId="14100"/>
        <pc:sldMkLst>
          <pc:docMk/>
          <pc:sldMk cId="3078279076" sldId="282"/>
        </pc:sldMkLst>
        <pc:spChg chg="mod">
          <ac:chgData name="Lynne Reeder" userId="4acf366f-e930-47a9-b4e6-8a7135d84eb0" providerId="ADAL" clId="{187A940B-3E8D-48FD-9390-741C2ED326C7}" dt="2023-12-17T23:47:10.462" v="11688" actId="27636"/>
          <ac:spMkLst>
            <pc:docMk/>
            <pc:sldMk cId="3078279076" sldId="282"/>
            <ac:spMk id="2" creationId="{40D3BE39-2C63-4151-02C1-10D80719E0C7}"/>
          </ac:spMkLst>
        </pc:spChg>
        <pc:spChg chg="mod">
          <ac:chgData name="Lynne Reeder" userId="4acf366f-e930-47a9-b4e6-8a7135d84eb0" providerId="ADAL" clId="{187A940B-3E8D-48FD-9390-741C2ED326C7}" dt="2023-12-18T00:22:06.050" v="12368" actId="14100"/>
          <ac:spMkLst>
            <pc:docMk/>
            <pc:sldMk cId="3078279076" sldId="282"/>
            <ac:spMk id="3" creationId="{FAF20603-3AA6-D3E9-5B1F-1C087B2DDBD9}"/>
          </ac:spMkLst>
        </pc:spChg>
        <pc:spChg chg="add">
          <ac:chgData name="Lynne Reeder" userId="4acf366f-e930-47a9-b4e6-8a7135d84eb0" providerId="ADAL" clId="{187A940B-3E8D-48FD-9390-741C2ED326C7}" dt="2023-12-16T04:28:07.966" v="5272" actId="26606"/>
          <ac:spMkLst>
            <pc:docMk/>
            <pc:sldMk cId="3078279076" sldId="282"/>
            <ac:spMk id="9" creationId="{12609869-9E80-471B-A487-A53288E0E791}"/>
          </ac:spMkLst>
        </pc:spChg>
        <pc:spChg chg="add">
          <ac:chgData name="Lynne Reeder" userId="4acf366f-e930-47a9-b4e6-8a7135d84eb0" providerId="ADAL" clId="{187A940B-3E8D-48FD-9390-741C2ED326C7}" dt="2023-12-16T04:28:07.966" v="5272" actId="26606"/>
          <ac:spMkLst>
            <pc:docMk/>
            <pc:sldMk cId="3078279076" sldId="282"/>
            <ac:spMk id="11" creationId="{7004738A-9D34-43E8-97D2-CA0EED4F8BE0}"/>
          </ac:spMkLst>
        </pc:spChg>
        <pc:spChg chg="add">
          <ac:chgData name="Lynne Reeder" userId="4acf366f-e930-47a9-b4e6-8a7135d84eb0" providerId="ADAL" clId="{187A940B-3E8D-48FD-9390-741C2ED326C7}" dt="2023-12-16T04:28:07.966" v="5272" actId="26606"/>
          <ac:spMkLst>
            <pc:docMk/>
            <pc:sldMk cId="3078279076" sldId="282"/>
            <ac:spMk id="13" creationId="{B8B8D07F-F13E-443E-BA68-2D26672D76B9}"/>
          </ac:spMkLst>
        </pc:spChg>
        <pc:spChg chg="add">
          <ac:chgData name="Lynne Reeder" userId="4acf366f-e930-47a9-b4e6-8a7135d84eb0" providerId="ADAL" clId="{187A940B-3E8D-48FD-9390-741C2ED326C7}" dt="2023-12-16T04:28:07.966" v="5272" actId="26606"/>
          <ac:spMkLst>
            <pc:docMk/>
            <pc:sldMk cId="3078279076" sldId="282"/>
            <ac:spMk id="15" creationId="{2813A4FA-24A5-41ED-A534-3807D1B2F344}"/>
          </ac:spMkLst>
        </pc:spChg>
        <pc:spChg chg="add">
          <ac:chgData name="Lynne Reeder" userId="4acf366f-e930-47a9-b4e6-8a7135d84eb0" providerId="ADAL" clId="{187A940B-3E8D-48FD-9390-741C2ED326C7}" dt="2023-12-16T04:28:07.966" v="5272" actId="26606"/>
          <ac:spMkLst>
            <pc:docMk/>
            <pc:sldMk cId="3078279076" sldId="282"/>
            <ac:spMk id="17" creationId="{C3944F27-CA70-4E84-A51A-E6BF89558979}"/>
          </ac:spMkLst>
        </pc:spChg>
        <pc:picChg chg="add mod">
          <ac:chgData name="Lynne Reeder" userId="4acf366f-e930-47a9-b4e6-8a7135d84eb0" providerId="ADAL" clId="{187A940B-3E8D-48FD-9390-741C2ED326C7}" dt="2023-12-18T00:22:03.618" v="12367" actId="1076"/>
          <ac:picMkLst>
            <pc:docMk/>
            <pc:sldMk cId="3078279076" sldId="282"/>
            <ac:picMk id="4" creationId="{5540C54E-C649-D46F-A51B-9447A2EA522A}"/>
          </ac:picMkLst>
        </pc:picChg>
      </pc:sldChg>
      <pc:sldChg chg="addSp modSp new mod ord setBg">
        <pc:chgData name="Lynne Reeder" userId="4acf366f-e930-47a9-b4e6-8a7135d84eb0" providerId="ADAL" clId="{187A940B-3E8D-48FD-9390-741C2ED326C7}" dt="2023-12-17T23:32:00.884" v="11391" actId="113"/>
        <pc:sldMkLst>
          <pc:docMk/>
          <pc:sldMk cId="2860929696" sldId="283"/>
        </pc:sldMkLst>
        <pc:spChg chg="mod">
          <ac:chgData name="Lynne Reeder" userId="4acf366f-e930-47a9-b4e6-8a7135d84eb0" providerId="ADAL" clId="{187A940B-3E8D-48FD-9390-741C2ED326C7}" dt="2023-12-17T23:32:00.884" v="11391" actId="113"/>
          <ac:spMkLst>
            <pc:docMk/>
            <pc:sldMk cId="2860929696" sldId="283"/>
            <ac:spMk id="2" creationId="{20A9DDE1-B7F9-16E5-A31C-1EBF360C41DA}"/>
          </ac:spMkLst>
        </pc:spChg>
        <pc:spChg chg="mod">
          <ac:chgData name="Lynne Reeder" userId="4acf366f-e930-47a9-b4e6-8a7135d84eb0" providerId="ADAL" clId="{187A940B-3E8D-48FD-9390-741C2ED326C7}" dt="2023-12-17T23:31:55.794" v="11389" actId="255"/>
          <ac:spMkLst>
            <pc:docMk/>
            <pc:sldMk cId="2860929696" sldId="283"/>
            <ac:spMk id="3" creationId="{D167A783-2B18-A5CC-66F3-ABE528837C89}"/>
          </ac:spMkLst>
        </pc:spChg>
        <pc:spChg chg="add">
          <ac:chgData name="Lynne Reeder" userId="4acf366f-e930-47a9-b4e6-8a7135d84eb0" providerId="ADAL" clId="{187A940B-3E8D-48FD-9390-741C2ED326C7}" dt="2023-12-14T00:19:24.834" v="1540" actId="26606"/>
          <ac:spMkLst>
            <pc:docMk/>
            <pc:sldMk cId="2860929696" sldId="283"/>
            <ac:spMk id="9" creationId="{F13C74B1-5B17-4795-BED0-7140497B445A}"/>
          </ac:spMkLst>
        </pc:spChg>
        <pc:spChg chg="add">
          <ac:chgData name="Lynne Reeder" userId="4acf366f-e930-47a9-b4e6-8a7135d84eb0" providerId="ADAL" clId="{187A940B-3E8D-48FD-9390-741C2ED326C7}" dt="2023-12-14T00:19:24.834" v="1540" actId="26606"/>
          <ac:spMkLst>
            <pc:docMk/>
            <pc:sldMk cId="2860929696" sldId="283"/>
            <ac:spMk id="11" creationId="{D4974D33-8DC5-464E-8C6D-BE58F0669C17}"/>
          </ac:spMkLst>
        </pc:spChg>
        <pc:picChg chg="add mod">
          <ac:chgData name="Lynne Reeder" userId="4acf366f-e930-47a9-b4e6-8a7135d84eb0" providerId="ADAL" clId="{187A940B-3E8D-48FD-9390-741C2ED326C7}" dt="2023-12-17T23:30:59.106" v="11379" actId="1076"/>
          <ac:picMkLst>
            <pc:docMk/>
            <pc:sldMk cId="2860929696" sldId="283"/>
            <ac:picMk id="4" creationId="{A7BA491C-CE65-1E9A-A5F7-6F091CBD4891}"/>
          </ac:picMkLst>
        </pc:picChg>
      </pc:sldChg>
      <pc:sldChg chg="addSp delSp modSp new del mod setBg">
        <pc:chgData name="Lynne Reeder" userId="4acf366f-e930-47a9-b4e6-8a7135d84eb0" providerId="ADAL" clId="{187A940B-3E8D-48FD-9390-741C2ED326C7}" dt="2023-12-17T02:02:50.092" v="8562" actId="47"/>
        <pc:sldMkLst>
          <pc:docMk/>
          <pc:sldMk cId="2416778342" sldId="284"/>
        </pc:sldMkLst>
        <pc:spChg chg="del mod">
          <ac:chgData name="Lynne Reeder" userId="4acf366f-e930-47a9-b4e6-8a7135d84eb0" providerId="ADAL" clId="{187A940B-3E8D-48FD-9390-741C2ED326C7}" dt="2023-12-16T02:52:07.370" v="2326" actId="478"/>
          <ac:spMkLst>
            <pc:docMk/>
            <pc:sldMk cId="2416778342" sldId="284"/>
            <ac:spMk id="2" creationId="{40477702-51D6-1144-FA33-ED214E4D9D88}"/>
          </ac:spMkLst>
        </pc:spChg>
        <pc:spChg chg="mod ord">
          <ac:chgData name="Lynne Reeder" userId="4acf366f-e930-47a9-b4e6-8a7135d84eb0" providerId="ADAL" clId="{187A940B-3E8D-48FD-9390-741C2ED326C7}" dt="2023-12-17T02:00:29.899" v="8485" actId="21"/>
          <ac:spMkLst>
            <pc:docMk/>
            <pc:sldMk cId="2416778342" sldId="284"/>
            <ac:spMk id="3" creationId="{93C99DEE-B697-56FE-6615-F5F578365315}"/>
          </ac:spMkLst>
        </pc:spChg>
        <pc:spChg chg="add del mod">
          <ac:chgData name="Lynne Reeder" userId="4acf366f-e930-47a9-b4e6-8a7135d84eb0" providerId="ADAL" clId="{187A940B-3E8D-48FD-9390-741C2ED326C7}" dt="2023-12-16T02:52:23.305" v="2332" actId="478"/>
          <ac:spMkLst>
            <pc:docMk/>
            <pc:sldMk cId="2416778342" sldId="284"/>
            <ac:spMk id="7" creationId="{CD6BC1D3-B5BC-5511-F692-EFA9D4329AA8}"/>
          </ac:spMkLst>
        </pc:spChg>
        <pc:picChg chg="add del mod">
          <ac:chgData name="Lynne Reeder" userId="4acf366f-e930-47a9-b4e6-8a7135d84eb0" providerId="ADAL" clId="{187A940B-3E8D-48FD-9390-741C2ED326C7}" dt="2023-12-17T02:00:40.159" v="8489" actId="21"/>
          <ac:picMkLst>
            <pc:docMk/>
            <pc:sldMk cId="2416778342" sldId="284"/>
            <ac:picMk id="5" creationId="{1DC72C3F-66E5-9BCF-4CE9-D3F1F6945CF0}"/>
          </ac:picMkLst>
        </pc:picChg>
      </pc:sldChg>
      <pc:sldChg chg="addSp delSp modSp new mod ord setBg setClrOvrMap">
        <pc:chgData name="Lynne Reeder" userId="4acf366f-e930-47a9-b4e6-8a7135d84eb0" providerId="ADAL" clId="{187A940B-3E8D-48FD-9390-741C2ED326C7}" dt="2023-12-17T23:57:59.519" v="12007" actId="20577"/>
        <pc:sldMkLst>
          <pc:docMk/>
          <pc:sldMk cId="135279152" sldId="285"/>
        </pc:sldMkLst>
        <pc:spChg chg="del mod">
          <ac:chgData name="Lynne Reeder" userId="4acf366f-e930-47a9-b4e6-8a7135d84eb0" providerId="ADAL" clId="{187A940B-3E8D-48FD-9390-741C2ED326C7}" dt="2023-12-17T01:20:48.556" v="6999" actId="478"/>
          <ac:spMkLst>
            <pc:docMk/>
            <pc:sldMk cId="135279152" sldId="285"/>
            <ac:spMk id="2" creationId="{797B6297-7B99-1520-A73D-69BF801EA6D4}"/>
          </ac:spMkLst>
        </pc:spChg>
        <pc:spChg chg="mod ord">
          <ac:chgData name="Lynne Reeder" userId="4acf366f-e930-47a9-b4e6-8a7135d84eb0" providerId="ADAL" clId="{187A940B-3E8D-48FD-9390-741C2ED326C7}" dt="2023-12-17T23:57:59.519" v="12007" actId="20577"/>
          <ac:spMkLst>
            <pc:docMk/>
            <pc:sldMk cId="135279152" sldId="285"/>
            <ac:spMk id="3" creationId="{0ECACFED-E421-77D1-3F18-1FC1BBBCBDA6}"/>
          </ac:spMkLst>
        </pc:spChg>
        <pc:spChg chg="add del mod">
          <ac:chgData name="Lynne Reeder" userId="4acf366f-e930-47a9-b4e6-8a7135d84eb0" providerId="ADAL" clId="{187A940B-3E8D-48FD-9390-741C2ED326C7}" dt="2023-12-17T01:20:54.078" v="7001" actId="478"/>
          <ac:spMkLst>
            <pc:docMk/>
            <pc:sldMk cId="135279152" sldId="285"/>
            <ac:spMk id="6" creationId="{A2E5FC1E-29F6-F58D-B10B-48B4E2720E02}"/>
          </ac:spMkLst>
        </pc:spChg>
        <pc:spChg chg="add del">
          <ac:chgData name="Lynne Reeder" userId="4acf366f-e930-47a9-b4e6-8a7135d84eb0" providerId="ADAL" clId="{187A940B-3E8D-48FD-9390-741C2ED326C7}" dt="2023-12-17T01:20:33.297" v="6991" actId="26606"/>
          <ac:spMkLst>
            <pc:docMk/>
            <pc:sldMk cId="135279152" sldId="285"/>
            <ac:spMk id="9" creationId="{04812C46-200A-4DEB-A05E-3ED6C68C2387}"/>
          </ac:spMkLst>
        </pc:spChg>
        <pc:spChg chg="add del">
          <ac:chgData name="Lynne Reeder" userId="4acf366f-e930-47a9-b4e6-8a7135d84eb0" providerId="ADAL" clId="{187A940B-3E8D-48FD-9390-741C2ED326C7}" dt="2023-12-17T01:20:33.297" v="6991" actId="26606"/>
          <ac:spMkLst>
            <pc:docMk/>
            <pc:sldMk cId="135279152" sldId="285"/>
            <ac:spMk id="11" creationId="{D1EA859B-E555-4109-94F3-6700E046E008}"/>
          </ac:spMkLst>
        </pc:spChg>
        <pc:spChg chg="add del">
          <ac:chgData name="Lynne Reeder" userId="4acf366f-e930-47a9-b4e6-8a7135d84eb0" providerId="ADAL" clId="{187A940B-3E8D-48FD-9390-741C2ED326C7}" dt="2023-12-17T01:20:35.427" v="6993" actId="26606"/>
          <ac:spMkLst>
            <pc:docMk/>
            <pc:sldMk cId="135279152" sldId="285"/>
            <ac:spMk id="13" creationId="{08C9B587-E65E-4B52-B37C-ABEBB6E87928}"/>
          </ac:spMkLst>
        </pc:spChg>
        <pc:spChg chg="add del">
          <ac:chgData name="Lynne Reeder" userId="4acf366f-e930-47a9-b4e6-8a7135d84eb0" providerId="ADAL" clId="{187A940B-3E8D-48FD-9390-741C2ED326C7}" dt="2023-12-17T01:20:35.427" v="6993" actId="26606"/>
          <ac:spMkLst>
            <pc:docMk/>
            <pc:sldMk cId="135279152" sldId="285"/>
            <ac:spMk id="14" creationId="{7C432AFE-B3D2-4BFF-BF8F-96C27AFF1AC7}"/>
          </ac:spMkLst>
        </pc:spChg>
        <pc:spChg chg="add del">
          <ac:chgData name="Lynne Reeder" userId="4acf366f-e930-47a9-b4e6-8a7135d84eb0" providerId="ADAL" clId="{187A940B-3E8D-48FD-9390-741C2ED326C7}" dt="2023-12-17T01:20:35.427" v="6993" actId="26606"/>
          <ac:spMkLst>
            <pc:docMk/>
            <pc:sldMk cId="135279152" sldId="285"/>
            <ac:spMk id="15" creationId="{AF2F604E-43BE-4DC3-B983-E071523364F8}"/>
          </ac:spMkLst>
        </pc:spChg>
        <pc:spChg chg="add del">
          <ac:chgData name="Lynne Reeder" userId="4acf366f-e930-47a9-b4e6-8a7135d84eb0" providerId="ADAL" clId="{187A940B-3E8D-48FD-9390-741C2ED326C7}" dt="2023-12-17T01:20:39.040" v="6995" actId="26606"/>
          <ac:spMkLst>
            <pc:docMk/>
            <pc:sldMk cId="135279152" sldId="285"/>
            <ac:spMk id="17" creationId="{A9D2268A-D939-4E78-91B6-6C7E46406788}"/>
          </ac:spMkLst>
        </pc:spChg>
        <pc:spChg chg="add del">
          <ac:chgData name="Lynne Reeder" userId="4acf366f-e930-47a9-b4e6-8a7135d84eb0" providerId="ADAL" clId="{187A940B-3E8D-48FD-9390-741C2ED326C7}" dt="2023-12-17T01:20:39.040" v="6995" actId="26606"/>
          <ac:spMkLst>
            <pc:docMk/>
            <pc:sldMk cId="135279152" sldId="285"/>
            <ac:spMk id="18" creationId="{E0C43A58-225D-452D-8185-0D89D1EED861}"/>
          </ac:spMkLst>
        </pc:spChg>
        <pc:spChg chg="add del">
          <ac:chgData name="Lynne Reeder" userId="4acf366f-e930-47a9-b4e6-8a7135d84eb0" providerId="ADAL" clId="{187A940B-3E8D-48FD-9390-741C2ED326C7}" dt="2023-12-17T01:21:49.699" v="7030" actId="26606"/>
          <ac:spMkLst>
            <pc:docMk/>
            <pc:sldMk cId="135279152" sldId="285"/>
            <ac:spMk id="20" creationId="{56688E73-49B9-4052-A836-D248C825D70D}"/>
          </ac:spMkLst>
        </pc:spChg>
        <pc:spChg chg="add del">
          <ac:chgData name="Lynne Reeder" userId="4acf366f-e930-47a9-b4e6-8a7135d84eb0" providerId="ADAL" clId="{187A940B-3E8D-48FD-9390-741C2ED326C7}" dt="2023-12-17T01:21:49.699" v="7030" actId="26606"/>
          <ac:spMkLst>
            <pc:docMk/>
            <pc:sldMk cId="135279152" sldId="285"/>
            <ac:spMk id="21" creationId="{5B6AEE0C-07FE-4154-BC7C-2F20530BC556}"/>
          </ac:spMkLst>
        </pc:spChg>
        <pc:spChg chg="add del">
          <ac:chgData name="Lynne Reeder" userId="4acf366f-e930-47a9-b4e6-8a7135d84eb0" providerId="ADAL" clId="{187A940B-3E8D-48FD-9390-741C2ED326C7}" dt="2023-12-17T01:21:18.671" v="7009" actId="26606"/>
          <ac:spMkLst>
            <pc:docMk/>
            <pc:sldMk cId="135279152" sldId="285"/>
            <ac:spMk id="26" creationId="{C5E6CFF1-2F42-4E10-9A97-F116F46F53FE}"/>
          </ac:spMkLst>
        </pc:spChg>
        <pc:spChg chg="add del">
          <ac:chgData name="Lynne Reeder" userId="4acf366f-e930-47a9-b4e6-8a7135d84eb0" providerId="ADAL" clId="{187A940B-3E8D-48FD-9390-741C2ED326C7}" dt="2023-12-17T01:21:22.241" v="7011" actId="26606"/>
          <ac:spMkLst>
            <pc:docMk/>
            <pc:sldMk cId="135279152" sldId="285"/>
            <ac:spMk id="30" creationId="{04812C46-200A-4DEB-A05E-3ED6C68C2387}"/>
          </ac:spMkLst>
        </pc:spChg>
        <pc:spChg chg="add del">
          <ac:chgData name="Lynne Reeder" userId="4acf366f-e930-47a9-b4e6-8a7135d84eb0" providerId="ADAL" clId="{187A940B-3E8D-48FD-9390-741C2ED326C7}" dt="2023-12-17T01:21:22.241" v="7011" actId="26606"/>
          <ac:spMkLst>
            <pc:docMk/>
            <pc:sldMk cId="135279152" sldId="285"/>
            <ac:spMk id="31" creationId="{D1EA859B-E555-4109-94F3-6700E046E008}"/>
          </ac:spMkLst>
        </pc:spChg>
        <pc:spChg chg="add del">
          <ac:chgData name="Lynne Reeder" userId="4acf366f-e930-47a9-b4e6-8a7135d84eb0" providerId="ADAL" clId="{187A940B-3E8D-48FD-9390-741C2ED326C7}" dt="2023-12-17T01:21:43.552" v="7021" actId="26606"/>
          <ac:spMkLst>
            <pc:docMk/>
            <pc:sldMk cId="135279152" sldId="285"/>
            <ac:spMk id="32" creationId="{829A1E2C-5AC8-40FC-99E9-832069D39792}"/>
          </ac:spMkLst>
        </pc:spChg>
        <pc:spChg chg="add del">
          <ac:chgData name="Lynne Reeder" userId="4acf366f-e930-47a9-b4e6-8a7135d84eb0" providerId="ADAL" clId="{187A940B-3E8D-48FD-9390-741C2ED326C7}" dt="2023-12-17T01:21:24.135" v="7013" actId="26606"/>
          <ac:spMkLst>
            <pc:docMk/>
            <pc:sldMk cId="135279152" sldId="285"/>
            <ac:spMk id="33" creationId="{8F90786E-B72D-4C32-BDCE-A170B007822D}"/>
          </ac:spMkLst>
        </pc:spChg>
        <pc:spChg chg="add del">
          <ac:chgData name="Lynne Reeder" userId="4acf366f-e930-47a9-b4e6-8a7135d84eb0" providerId="ADAL" clId="{187A940B-3E8D-48FD-9390-741C2ED326C7}" dt="2023-12-17T01:21:24.135" v="7013" actId="26606"/>
          <ac:spMkLst>
            <pc:docMk/>
            <pc:sldMk cId="135279152" sldId="285"/>
            <ac:spMk id="34" creationId="{5E46F2E7-848F-4A6C-A098-4764FDEA771A}"/>
          </ac:spMkLst>
        </pc:spChg>
        <pc:spChg chg="add del">
          <ac:chgData name="Lynne Reeder" userId="4acf366f-e930-47a9-b4e6-8a7135d84eb0" providerId="ADAL" clId="{187A940B-3E8D-48FD-9390-741C2ED326C7}" dt="2023-12-17T01:21:26.153" v="7015" actId="26606"/>
          <ac:spMkLst>
            <pc:docMk/>
            <pc:sldMk cId="135279152" sldId="285"/>
            <ac:spMk id="36" creationId="{9228552E-C8B1-4A80-8448-0787CE0FC704}"/>
          </ac:spMkLst>
        </pc:spChg>
        <pc:spChg chg="add del">
          <ac:chgData name="Lynne Reeder" userId="4acf366f-e930-47a9-b4e6-8a7135d84eb0" providerId="ADAL" clId="{187A940B-3E8D-48FD-9390-741C2ED326C7}" dt="2023-12-17T01:21:38.183" v="7017" actId="26606"/>
          <ac:spMkLst>
            <pc:docMk/>
            <pc:sldMk cId="135279152" sldId="285"/>
            <ac:spMk id="38" creationId="{A9D2268A-D939-4E78-91B6-6C7E46406788}"/>
          </ac:spMkLst>
        </pc:spChg>
        <pc:spChg chg="add del">
          <ac:chgData name="Lynne Reeder" userId="4acf366f-e930-47a9-b4e6-8a7135d84eb0" providerId="ADAL" clId="{187A940B-3E8D-48FD-9390-741C2ED326C7}" dt="2023-12-17T01:21:38.183" v="7017" actId="26606"/>
          <ac:spMkLst>
            <pc:docMk/>
            <pc:sldMk cId="135279152" sldId="285"/>
            <ac:spMk id="39" creationId="{E0C43A58-225D-452D-8185-0D89D1EED861}"/>
          </ac:spMkLst>
        </pc:spChg>
        <pc:spChg chg="add del">
          <ac:chgData name="Lynne Reeder" userId="4acf366f-e930-47a9-b4e6-8a7135d84eb0" providerId="ADAL" clId="{187A940B-3E8D-48FD-9390-741C2ED326C7}" dt="2023-12-17T01:21:40.354" v="7019" actId="26606"/>
          <ac:spMkLst>
            <pc:docMk/>
            <pc:sldMk cId="135279152" sldId="285"/>
            <ac:spMk id="41" creationId="{330D6772-5550-42D5-B8BC-CDE28365623B}"/>
          </ac:spMkLst>
        </pc:spChg>
        <pc:spChg chg="add del">
          <ac:chgData name="Lynne Reeder" userId="4acf366f-e930-47a9-b4e6-8a7135d84eb0" providerId="ADAL" clId="{187A940B-3E8D-48FD-9390-741C2ED326C7}" dt="2023-12-17T01:21:40.354" v="7019" actId="26606"/>
          <ac:spMkLst>
            <pc:docMk/>
            <pc:sldMk cId="135279152" sldId="285"/>
            <ac:spMk id="42" creationId="{97DB0DD1-0F30-4B7E-A6DC-3DDA7D5B351C}"/>
          </ac:spMkLst>
        </pc:spChg>
        <pc:spChg chg="add del">
          <ac:chgData name="Lynne Reeder" userId="4acf366f-e930-47a9-b4e6-8a7135d84eb0" providerId="ADAL" clId="{187A940B-3E8D-48FD-9390-741C2ED326C7}" dt="2023-12-17T01:21:43.552" v="7021" actId="26606"/>
          <ac:spMkLst>
            <pc:docMk/>
            <pc:sldMk cId="135279152" sldId="285"/>
            <ac:spMk id="44" creationId="{8181FC64-B306-4821-98E2-780662EFC486}"/>
          </ac:spMkLst>
        </pc:spChg>
        <pc:spChg chg="add del">
          <ac:chgData name="Lynne Reeder" userId="4acf366f-e930-47a9-b4e6-8a7135d84eb0" providerId="ADAL" clId="{187A940B-3E8D-48FD-9390-741C2ED326C7}" dt="2023-12-17T01:21:43.552" v="7021" actId="26606"/>
          <ac:spMkLst>
            <pc:docMk/>
            <pc:sldMk cId="135279152" sldId="285"/>
            <ac:spMk id="45" creationId="{5871FC61-DD4E-47D4-81FD-8A7E7D12B371}"/>
          </ac:spMkLst>
        </pc:spChg>
        <pc:spChg chg="add del">
          <ac:chgData name="Lynne Reeder" userId="4acf366f-e930-47a9-b4e6-8a7135d84eb0" providerId="ADAL" clId="{187A940B-3E8D-48FD-9390-741C2ED326C7}" dt="2023-12-17T01:21:43.552" v="7021" actId="26606"/>
          <ac:spMkLst>
            <pc:docMk/>
            <pc:sldMk cId="135279152" sldId="285"/>
            <ac:spMk id="46" creationId="{F9EC3F91-A75C-4F74-867E-E4C28C13546B}"/>
          </ac:spMkLst>
        </pc:spChg>
        <pc:spChg chg="add del">
          <ac:chgData name="Lynne Reeder" userId="4acf366f-e930-47a9-b4e6-8a7135d84eb0" providerId="ADAL" clId="{187A940B-3E8D-48FD-9390-741C2ED326C7}" dt="2023-12-17T01:21:44.841" v="7023" actId="26606"/>
          <ac:spMkLst>
            <pc:docMk/>
            <pc:sldMk cId="135279152" sldId="285"/>
            <ac:spMk id="48" creationId="{6CC7D015-0DD8-420F-A568-AC4FEDC41251}"/>
          </ac:spMkLst>
        </pc:spChg>
        <pc:spChg chg="add del">
          <ac:chgData name="Lynne Reeder" userId="4acf366f-e930-47a9-b4e6-8a7135d84eb0" providerId="ADAL" clId="{187A940B-3E8D-48FD-9390-741C2ED326C7}" dt="2023-12-17T01:21:44.841" v="7023" actId="26606"/>
          <ac:spMkLst>
            <pc:docMk/>
            <pc:sldMk cId="135279152" sldId="285"/>
            <ac:spMk id="49" creationId="{DC595556-C814-4F1F-B0E5-71812F38A8CD}"/>
          </ac:spMkLst>
        </pc:spChg>
        <pc:spChg chg="add del">
          <ac:chgData name="Lynne Reeder" userId="4acf366f-e930-47a9-b4e6-8a7135d84eb0" providerId="ADAL" clId="{187A940B-3E8D-48FD-9390-741C2ED326C7}" dt="2023-12-17T01:21:46.561" v="7025" actId="26606"/>
          <ac:spMkLst>
            <pc:docMk/>
            <pc:sldMk cId="135279152" sldId="285"/>
            <ac:spMk id="51" creationId="{04812C46-200A-4DEB-A05E-3ED6C68C2387}"/>
          </ac:spMkLst>
        </pc:spChg>
        <pc:spChg chg="add del">
          <ac:chgData name="Lynne Reeder" userId="4acf366f-e930-47a9-b4e6-8a7135d84eb0" providerId="ADAL" clId="{187A940B-3E8D-48FD-9390-741C2ED326C7}" dt="2023-12-17T01:21:46.561" v="7025" actId="26606"/>
          <ac:spMkLst>
            <pc:docMk/>
            <pc:sldMk cId="135279152" sldId="285"/>
            <ac:spMk id="52" creationId="{D1EA859B-E555-4109-94F3-6700E046E008}"/>
          </ac:spMkLst>
        </pc:spChg>
        <pc:spChg chg="add del">
          <ac:chgData name="Lynne Reeder" userId="4acf366f-e930-47a9-b4e6-8a7135d84eb0" providerId="ADAL" clId="{187A940B-3E8D-48FD-9390-741C2ED326C7}" dt="2023-12-17T01:21:48.308" v="7027" actId="26606"/>
          <ac:spMkLst>
            <pc:docMk/>
            <pc:sldMk cId="135279152" sldId="285"/>
            <ac:spMk id="54" creationId="{C0A1ED06-4733-4020-9C60-81D4D801408D}"/>
          </ac:spMkLst>
        </pc:spChg>
        <pc:spChg chg="add del">
          <ac:chgData name="Lynne Reeder" userId="4acf366f-e930-47a9-b4e6-8a7135d84eb0" providerId="ADAL" clId="{187A940B-3E8D-48FD-9390-741C2ED326C7}" dt="2023-12-17T01:21:48.308" v="7027" actId="26606"/>
          <ac:spMkLst>
            <pc:docMk/>
            <pc:sldMk cId="135279152" sldId="285"/>
            <ac:spMk id="55" creationId="{B0CA3509-3AF9-45FE-93ED-57BB5D5E8E07}"/>
          </ac:spMkLst>
        </pc:spChg>
        <pc:spChg chg="add del">
          <ac:chgData name="Lynne Reeder" userId="4acf366f-e930-47a9-b4e6-8a7135d84eb0" providerId="ADAL" clId="{187A940B-3E8D-48FD-9390-741C2ED326C7}" dt="2023-12-17T01:21:49.628" v="7029" actId="26606"/>
          <ac:spMkLst>
            <pc:docMk/>
            <pc:sldMk cId="135279152" sldId="285"/>
            <ac:spMk id="57" creationId="{96CF2A2B-0745-440C-9224-C5C6A0A4286F}"/>
          </ac:spMkLst>
        </pc:spChg>
        <pc:spChg chg="add del">
          <ac:chgData name="Lynne Reeder" userId="4acf366f-e930-47a9-b4e6-8a7135d84eb0" providerId="ADAL" clId="{187A940B-3E8D-48FD-9390-741C2ED326C7}" dt="2023-12-17T01:21:49.628" v="7029" actId="26606"/>
          <ac:spMkLst>
            <pc:docMk/>
            <pc:sldMk cId="135279152" sldId="285"/>
            <ac:spMk id="58" creationId="{75BE6D6B-84C9-4D2B-97EB-773B7369EF82}"/>
          </ac:spMkLst>
        </pc:spChg>
        <pc:spChg chg="add">
          <ac:chgData name="Lynne Reeder" userId="4acf366f-e930-47a9-b4e6-8a7135d84eb0" providerId="ADAL" clId="{187A940B-3E8D-48FD-9390-741C2ED326C7}" dt="2023-12-17T01:21:49.699" v="7030" actId="26606"/>
          <ac:spMkLst>
            <pc:docMk/>
            <pc:sldMk cId="135279152" sldId="285"/>
            <ac:spMk id="60" creationId="{4E2ED6F9-63C3-4A8D-9BB4-1EA62533B672}"/>
          </ac:spMkLst>
        </pc:spChg>
        <pc:spChg chg="add">
          <ac:chgData name="Lynne Reeder" userId="4acf366f-e930-47a9-b4e6-8a7135d84eb0" providerId="ADAL" clId="{187A940B-3E8D-48FD-9390-741C2ED326C7}" dt="2023-12-17T01:21:49.699" v="7030" actId="26606"/>
          <ac:spMkLst>
            <pc:docMk/>
            <pc:sldMk cId="135279152" sldId="285"/>
            <ac:spMk id="61" creationId="{6D72081E-AD41-4FBB-B02B-698A68DBCA5E}"/>
          </ac:spMkLst>
        </pc:spChg>
        <pc:spChg chg="add">
          <ac:chgData name="Lynne Reeder" userId="4acf366f-e930-47a9-b4e6-8a7135d84eb0" providerId="ADAL" clId="{187A940B-3E8D-48FD-9390-741C2ED326C7}" dt="2023-12-17T01:21:49.699" v="7030" actId="26606"/>
          <ac:spMkLst>
            <pc:docMk/>
            <pc:sldMk cId="135279152" sldId="285"/>
            <ac:spMk id="62" creationId="{716248AD-805F-41BF-9B57-FC53E5B32F98}"/>
          </ac:spMkLst>
        </pc:spChg>
        <pc:spChg chg="add">
          <ac:chgData name="Lynne Reeder" userId="4acf366f-e930-47a9-b4e6-8a7135d84eb0" providerId="ADAL" clId="{187A940B-3E8D-48FD-9390-741C2ED326C7}" dt="2023-12-17T01:21:49.699" v="7030" actId="26606"/>
          <ac:spMkLst>
            <pc:docMk/>
            <pc:sldMk cId="135279152" sldId="285"/>
            <ac:spMk id="63" creationId="{1F82758F-B2B3-4F0A-BB90-4BFFEDD166D6}"/>
          </ac:spMkLst>
        </pc:spChg>
        <pc:picChg chg="add mod ord">
          <ac:chgData name="Lynne Reeder" userId="4acf366f-e930-47a9-b4e6-8a7135d84eb0" providerId="ADAL" clId="{187A940B-3E8D-48FD-9390-741C2ED326C7}" dt="2023-12-17T02:40:39.733" v="9958" actId="14100"/>
          <ac:picMkLst>
            <pc:docMk/>
            <pc:sldMk cId="135279152" sldId="285"/>
            <ac:picMk id="4" creationId="{A794BB42-6189-D2C3-33FC-701FEEEB9CDE}"/>
          </ac:picMkLst>
        </pc:picChg>
        <pc:cxnChg chg="add del">
          <ac:chgData name="Lynne Reeder" userId="4acf366f-e930-47a9-b4e6-8a7135d84eb0" providerId="ADAL" clId="{187A940B-3E8D-48FD-9390-741C2ED326C7}" dt="2023-12-17T01:21:18.671" v="7009" actId="26606"/>
          <ac:cxnSpMkLst>
            <pc:docMk/>
            <pc:sldMk cId="135279152" sldId="285"/>
            <ac:cxnSpMk id="28" creationId="{96A8629B-8289-498B-939B-1CA0C106182C}"/>
          </ac:cxnSpMkLst>
        </pc:cxnChg>
      </pc:sldChg>
      <pc:sldChg chg="new del">
        <pc:chgData name="Lynne Reeder" userId="4acf366f-e930-47a9-b4e6-8a7135d84eb0" providerId="ADAL" clId="{187A940B-3E8D-48FD-9390-741C2ED326C7}" dt="2023-12-16T03:24:06.754" v="3162" actId="47"/>
        <pc:sldMkLst>
          <pc:docMk/>
          <pc:sldMk cId="3502211426" sldId="286"/>
        </pc:sldMkLst>
      </pc:sldChg>
      <pc:sldChg chg="addSp modSp new mod ord setBg">
        <pc:chgData name="Lynne Reeder" userId="4acf366f-e930-47a9-b4e6-8a7135d84eb0" providerId="ADAL" clId="{187A940B-3E8D-48FD-9390-741C2ED326C7}" dt="2023-12-17T23:28:27.021" v="11321" actId="20577"/>
        <pc:sldMkLst>
          <pc:docMk/>
          <pc:sldMk cId="1503562182" sldId="287"/>
        </pc:sldMkLst>
        <pc:spChg chg="mod">
          <ac:chgData name="Lynne Reeder" userId="4acf366f-e930-47a9-b4e6-8a7135d84eb0" providerId="ADAL" clId="{187A940B-3E8D-48FD-9390-741C2ED326C7}" dt="2023-12-16T03:48:15.919" v="3967" actId="26606"/>
          <ac:spMkLst>
            <pc:docMk/>
            <pc:sldMk cId="1503562182" sldId="287"/>
            <ac:spMk id="2" creationId="{7B02C1D3-463E-308E-B6CE-C37756E3FF34}"/>
          </ac:spMkLst>
        </pc:spChg>
        <pc:spChg chg="mod">
          <ac:chgData name="Lynne Reeder" userId="4acf366f-e930-47a9-b4e6-8a7135d84eb0" providerId="ADAL" clId="{187A940B-3E8D-48FD-9390-741C2ED326C7}" dt="2023-12-17T23:28:27.021" v="11321" actId="20577"/>
          <ac:spMkLst>
            <pc:docMk/>
            <pc:sldMk cId="1503562182" sldId="287"/>
            <ac:spMk id="3" creationId="{B58DE472-45F4-78F5-313C-9CA1541C91B6}"/>
          </ac:spMkLst>
        </pc:spChg>
        <pc:spChg chg="add">
          <ac:chgData name="Lynne Reeder" userId="4acf366f-e930-47a9-b4e6-8a7135d84eb0" providerId="ADAL" clId="{187A940B-3E8D-48FD-9390-741C2ED326C7}" dt="2023-12-16T03:48:15.919" v="3967" actId="26606"/>
          <ac:spMkLst>
            <pc:docMk/>
            <pc:sldMk cId="1503562182" sldId="287"/>
            <ac:spMk id="9" creationId="{1A9F7B4E-B03D-4F64-BE33-00D074458D45}"/>
          </ac:spMkLst>
        </pc:spChg>
        <pc:spChg chg="add">
          <ac:chgData name="Lynne Reeder" userId="4acf366f-e930-47a9-b4e6-8a7135d84eb0" providerId="ADAL" clId="{187A940B-3E8D-48FD-9390-741C2ED326C7}" dt="2023-12-16T03:48:15.919" v="3967" actId="26606"/>
          <ac:spMkLst>
            <pc:docMk/>
            <pc:sldMk cId="1503562182" sldId="287"/>
            <ac:spMk id="11" creationId="{7E2BE7F7-CA89-4002-ACCE-A478AEA24F5E}"/>
          </ac:spMkLst>
        </pc:spChg>
        <pc:picChg chg="add mod ord">
          <ac:chgData name="Lynne Reeder" userId="4acf366f-e930-47a9-b4e6-8a7135d84eb0" providerId="ADAL" clId="{187A940B-3E8D-48FD-9390-741C2ED326C7}" dt="2023-12-16T03:48:51.987" v="3977" actId="1076"/>
          <ac:picMkLst>
            <pc:docMk/>
            <pc:sldMk cId="1503562182" sldId="287"/>
            <ac:picMk id="4" creationId="{127A16CF-9FCD-FD64-29C8-378043FB4FCD}"/>
          </ac:picMkLst>
        </pc:picChg>
      </pc:sldChg>
      <pc:sldChg chg="addSp delSp modSp new mod ord setBg">
        <pc:chgData name="Lynne Reeder" userId="4acf366f-e930-47a9-b4e6-8a7135d84eb0" providerId="ADAL" clId="{187A940B-3E8D-48FD-9390-741C2ED326C7}" dt="2023-12-18T00:25:39.202" v="12392" actId="14100"/>
        <pc:sldMkLst>
          <pc:docMk/>
          <pc:sldMk cId="2716940973" sldId="288"/>
        </pc:sldMkLst>
        <pc:spChg chg="mod">
          <ac:chgData name="Lynne Reeder" userId="4acf366f-e930-47a9-b4e6-8a7135d84eb0" providerId="ADAL" clId="{187A940B-3E8D-48FD-9390-741C2ED326C7}" dt="2023-12-17T01:52:36.470" v="8181" actId="26606"/>
          <ac:spMkLst>
            <pc:docMk/>
            <pc:sldMk cId="2716940973" sldId="288"/>
            <ac:spMk id="2" creationId="{B6E08381-6F94-658C-B884-C5A2EE6BC4A9}"/>
          </ac:spMkLst>
        </pc:spChg>
        <pc:spChg chg="del mod">
          <ac:chgData name="Lynne Reeder" userId="4acf366f-e930-47a9-b4e6-8a7135d84eb0" providerId="ADAL" clId="{187A940B-3E8D-48FD-9390-741C2ED326C7}" dt="2023-12-17T01:52:23.945" v="8179" actId="26606"/>
          <ac:spMkLst>
            <pc:docMk/>
            <pc:sldMk cId="2716940973" sldId="288"/>
            <ac:spMk id="3" creationId="{D979E3AF-40CA-90C5-993C-782FBE711229}"/>
          </ac:spMkLst>
        </pc:spChg>
        <pc:spChg chg="add">
          <ac:chgData name="Lynne Reeder" userId="4acf366f-e930-47a9-b4e6-8a7135d84eb0" providerId="ADAL" clId="{187A940B-3E8D-48FD-9390-741C2ED326C7}" dt="2023-12-17T01:52:36.470" v="8181" actId="26606"/>
          <ac:spMkLst>
            <pc:docMk/>
            <pc:sldMk cId="2716940973" sldId="288"/>
            <ac:spMk id="14" creationId="{063BBA22-50EA-4C4D-BE05-F1CE4E63AA56}"/>
          </ac:spMkLst>
        </pc:spChg>
        <pc:spChg chg="add del">
          <ac:chgData name="Lynne Reeder" userId="4acf366f-e930-47a9-b4e6-8a7135d84eb0" providerId="ADAL" clId="{187A940B-3E8D-48FD-9390-741C2ED326C7}" dt="2023-12-17T01:52:12.779" v="8170" actId="26606"/>
          <ac:spMkLst>
            <pc:docMk/>
            <pc:sldMk cId="2716940973" sldId="288"/>
            <ac:spMk id="16" creationId="{738F59A4-4431-460D-8E49-6E65C189A566}"/>
          </ac:spMkLst>
        </pc:spChg>
        <pc:spChg chg="add">
          <ac:chgData name="Lynne Reeder" userId="4acf366f-e930-47a9-b4e6-8a7135d84eb0" providerId="ADAL" clId="{187A940B-3E8D-48FD-9390-741C2ED326C7}" dt="2023-12-17T01:52:36.470" v="8181" actId="26606"/>
          <ac:spMkLst>
            <pc:docMk/>
            <pc:sldMk cId="2716940973" sldId="288"/>
            <ac:spMk id="17" creationId="{BACC6370-2D7E-4714-9D71-7542949D7D5D}"/>
          </ac:spMkLst>
        </pc:spChg>
        <pc:spChg chg="add">
          <ac:chgData name="Lynne Reeder" userId="4acf366f-e930-47a9-b4e6-8a7135d84eb0" providerId="ADAL" clId="{187A940B-3E8D-48FD-9390-741C2ED326C7}" dt="2023-12-17T01:52:36.470" v="8181" actId="26606"/>
          <ac:spMkLst>
            <pc:docMk/>
            <pc:sldMk cId="2716940973" sldId="288"/>
            <ac:spMk id="19" creationId="{F68B3F68-107C-434F-AA38-110D5EA91B85}"/>
          </ac:spMkLst>
        </pc:spChg>
        <pc:spChg chg="add del">
          <ac:chgData name="Lynne Reeder" userId="4acf366f-e930-47a9-b4e6-8a7135d84eb0" providerId="ADAL" clId="{187A940B-3E8D-48FD-9390-741C2ED326C7}" dt="2023-12-17T01:52:20.026" v="8176" actId="26606"/>
          <ac:spMkLst>
            <pc:docMk/>
            <pc:sldMk cId="2716940973" sldId="288"/>
            <ac:spMk id="20" creationId="{4C36B8C5-0DEB-41B5-911D-572E2E835E3C}"/>
          </ac:spMkLst>
        </pc:spChg>
        <pc:spChg chg="add">
          <ac:chgData name="Lynne Reeder" userId="4acf366f-e930-47a9-b4e6-8a7135d84eb0" providerId="ADAL" clId="{187A940B-3E8D-48FD-9390-741C2ED326C7}" dt="2023-12-17T01:52:36.470" v="8181" actId="26606"/>
          <ac:spMkLst>
            <pc:docMk/>
            <pc:sldMk cId="2716940973" sldId="288"/>
            <ac:spMk id="21" creationId="{AAD0DBB9-1A4B-4391-81D4-CB19F9AB918A}"/>
          </ac:spMkLst>
        </pc:spChg>
        <pc:spChg chg="add del">
          <ac:chgData name="Lynne Reeder" userId="4acf366f-e930-47a9-b4e6-8a7135d84eb0" providerId="ADAL" clId="{187A940B-3E8D-48FD-9390-741C2ED326C7}" dt="2023-12-17T01:52:16.431" v="8172" actId="26606"/>
          <ac:spMkLst>
            <pc:docMk/>
            <pc:sldMk cId="2716940973" sldId="288"/>
            <ac:spMk id="22" creationId="{A7AE9375-4664-4DB2-922D-2782A6E439AC}"/>
          </ac:spMkLst>
        </pc:spChg>
        <pc:spChg chg="add del">
          <ac:chgData name="Lynne Reeder" userId="4acf366f-e930-47a9-b4e6-8a7135d84eb0" providerId="ADAL" clId="{187A940B-3E8D-48FD-9390-741C2ED326C7}" dt="2023-12-17T01:52:17.607" v="8174" actId="26606"/>
          <ac:spMkLst>
            <pc:docMk/>
            <pc:sldMk cId="2716940973" sldId="288"/>
            <ac:spMk id="26" creationId="{924D84CD-5280-4B52-B96E-8EDAA2B20C51}"/>
          </ac:spMkLst>
        </pc:spChg>
        <pc:spChg chg="add del">
          <ac:chgData name="Lynne Reeder" userId="4acf366f-e930-47a9-b4e6-8a7135d84eb0" providerId="ADAL" clId="{187A940B-3E8D-48FD-9390-741C2ED326C7}" dt="2023-12-17T01:52:17.607" v="8174" actId="26606"/>
          <ac:spMkLst>
            <pc:docMk/>
            <pc:sldMk cId="2716940973" sldId="288"/>
            <ac:spMk id="27" creationId="{6BC8DD5A-2177-6753-E2F9-C07A00190B7A}"/>
          </ac:spMkLst>
        </pc:spChg>
        <pc:spChg chg="add del">
          <ac:chgData name="Lynne Reeder" userId="4acf366f-e930-47a9-b4e6-8a7135d84eb0" providerId="ADAL" clId="{187A940B-3E8D-48FD-9390-741C2ED326C7}" dt="2023-12-17T01:52:20.026" v="8176" actId="26606"/>
          <ac:spMkLst>
            <pc:docMk/>
            <pc:sldMk cId="2716940973" sldId="288"/>
            <ac:spMk id="29" creationId="{E5F17139-31EE-46AC-B04F-DBBD852DD6CB}"/>
          </ac:spMkLst>
        </pc:spChg>
        <pc:spChg chg="add del">
          <ac:chgData name="Lynne Reeder" userId="4acf366f-e930-47a9-b4e6-8a7135d84eb0" providerId="ADAL" clId="{187A940B-3E8D-48FD-9390-741C2ED326C7}" dt="2023-12-17T01:52:20.026" v="8176" actId="26606"/>
          <ac:spMkLst>
            <pc:docMk/>
            <pc:sldMk cId="2716940973" sldId="288"/>
            <ac:spMk id="30" creationId="{AAD42DD4-86F6-4FD2-869F-32D35E310CF6}"/>
          </ac:spMkLst>
        </pc:spChg>
        <pc:spChg chg="add del">
          <ac:chgData name="Lynne Reeder" userId="4acf366f-e930-47a9-b4e6-8a7135d84eb0" providerId="ADAL" clId="{187A940B-3E8D-48FD-9390-741C2ED326C7}" dt="2023-12-17T01:52:20.026" v="8176" actId="26606"/>
          <ac:spMkLst>
            <pc:docMk/>
            <pc:sldMk cId="2716940973" sldId="288"/>
            <ac:spMk id="31" creationId="{B5DC987A-A8C7-4C23-9BF5-33E9F6F21DCB}"/>
          </ac:spMkLst>
        </pc:spChg>
        <pc:spChg chg="add del">
          <ac:chgData name="Lynne Reeder" userId="4acf366f-e930-47a9-b4e6-8a7135d84eb0" providerId="ADAL" clId="{187A940B-3E8D-48FD-9390-741C2ED326C7}" dt="2023-12-17T01:52:20.026" v="8176" actId="26606"/>
          <ac:spMkLst>
            <pc:docMk/>
            <pc:sldMk cId="2716940973" sldId="288"/>
            <ac:spMk id="32" creationId="{F213F2CF-C6DF-4CE1-A6F0-E3B1BFBB0B23}"/>
          </ac:spMkLst>
        </pc:spChg>
        <pc:spChg chg="add del">
          <ac:chgData name="Lynne Reeder" userId="4acf366f-e930-47a9-b4e6-8a7135d84eb0" providerId="ADAL" clId="{187A940B-3E8D-48FD-9390-741C2ED326C7}" dt="2023-12-17T01:52:20.026" v="8176" actId="26606"/>
          <ac:spMkLst>
            <pc:docMk/>
            <pc:sldMk cId="2716940973" sldId="288"/>
            <ac:spMk id="33" creationId="{84325C15-4820-4911-B66E-A5F917CFAE58}"/>
          </ac:spMkLst>
        </pc:spChg>
        <pc:spChg chg="add del">
          <ac:chgData name="Lynne Reeder" userId="4acf366f-e930-47a9-b4e6-8a7135d84eb0" providerId="ADAL" clId="{187A940B-3E8D-48FD-9390-741C2ED326C7}" dt="2023-12-17T01:52:23.937" v="8178" actId="26606"/>
          <ac:spMkLst>
            <pc:docMk/>
            <pc:sldMk cId="2716940973" sldId="288"/>
            <ac:spMk id="35" creationId="{2A11688B-0A27-4E86-8D55-76F71ADF299B}"/>
          </ac:spMkLst>
        </pc:spChg>
        <pc:spChg chg="add del">
          <ac:chgData name="Lynne Reeder" userId="4acf366f-e930-47a9-b4e6-8a7135d84eb0" providerId="ADAL" clId="{187A940B-3E8D-48FD-9390-741C2ED326C7}" dt="2023-12-17T01:52:23.937" v="8178" actId="26606"/>
          <ac:spMkLst>
            <pc:docMk/>
            <pc:sldMk cId="2716940973" sldId="288"/>
            <ac:spMk id="38" creationId="{40F88E6C-5782-452A-8C4F-9D2C2EAC8499}"/>
          </ac:spMkLst>
        </pc:spChg>
        <pc:grpChg chg="add del">
          <ac:chgData name="Lynne Reeder" userId="4acf366f-e930-47a9-b4e6-8a7135d84eb0" providerId="ADAL" clId="{187A940B-3E8D-48FD-9390-741C2ED326C7}" dt="2023-12-17T01:52:12.779" v="8170" actId="26606"/>
          <ac:grpSpMkLst>
            <pc:docMk/>
            <pc:sldMk cId="2716940973" sldId="288"/>
            <ac:grpSpMk id="18" creationId="{8A919B9C-5C01-47E4-B2F2-45F589208ABF}"/>
          </ac:grpSpMkLst>
        </pc:grpChg>
        <pc:grpChg chg="add del">
          <ac:chgData name="Lynne Reeder" userId="4acf366f-e930-47a9-b4e6-8a7135d84eb0" providerId="ADAL" clId="{187A940B-3E8D-48FD-9390-741C2ED326C7}" dt="2023-12-17T01:52:23.937" v="8178" actId="26606"/>
          <ac:grpSpMkLst>
            <pc:docMk/>
            <pc:sldMk cId="2716940973" sldId="288"/>
            <ac:grpSpMk id="36" creationId="{C84A868B-654E-447C-8D9C-0F9328308CA2}"/>
          </ac:grpSpMkLst>
        </pc:grpChg>
        <pc:graphicFrameChg chg="add mod modGraphic">
          <ac:chgData name="Lynne Reeder" userId="4acf366f-e930-47a9-b4e6-8a7135d84eb0" providerId="ADAL" clId="{187A940B-3E8D-48FD-9390-741C2ED326C7}" dt="2023-12-17T02:42:17.248" v="9987" actId="14100"/>
          <ac:graphicFrameMkLst>
            <pc:docMk/>
            <pc:sldMk cId="2716940973" sldId="288"/>
            <ac:graphicFrameMk id="12" creationId="{82C92C93-65E5-E891-EF97-E579D57FA51C}"/>
          </ac:graphicFrameMkLst>
        </pc:graphicFrameChg>
        <pc:picChg chg="add mod">
          <ac:chgData name="Lynne Reeder" userId="4acf366f-e930-47a9-b4e6-8a7135d84eb0" providerId="ADAL" clId="{187A940B-3E8D-48FD-9390-741C2ED326C7}" dt="2023-12-18T00:25:39.202" v="12392" actId="14100"/>
          <ac:picMkLst>
            <pc:docMk/>
            <pc:sldMk cId="2716940973" sldId="288"/>
            <ac:picMk id="4" creationId="{F14FBA48-BD92-0134-25C2-47E7D60C221F}"/>
          </ac:picMkLst>
        </pc:picChg>
        <pc:picChg chg="add mod">
          <ac:chgData name="Lynne Reeder" userId="4acf366f-e930-47a9-b4e6-8a7135d84eb0" providerId="ADAL" clId="{187A940B-3E8D-48FD-9390-741C2ED326C7}" dt="2023-12-18T00:24:00.874" v="12377" actId="1076"/>
          <ac:picMkLst>
            <pc:docMk/>
            <pc:sldMk cId="2716940973" sldId="288"/>
            <ac:picMk id="5" creationId="{97AEA164-EF40-F623-21CF-C793116F5AED}"/>
          </ac:picMkLst>
        </pc:picChg>
        <pc:picChg chg="add mod">
          <ac:chgData name="Lynne Reeder" userId="4acf366f-e930-47a9-b4e6-8a7135d84eb0" providerId="ADAL" clId="{187A940B-3E8D-48FD-9390-741C2ED326C7}" dt="2023-12-18T00:24:46.713" v="12383" actId="14100"/>
          <ac:picMkLst>
            <pc:docMk/>
            <pc:sldMk cId="2716940973" sldId="288"/>
            <ac:picMk id="6" creationId="{479EA91C-7263-4176-5C8A-9172E23A0B42}"/>
          </ac:picMkLst>
        </pc:picChg>
        <pc:picChg chg="add mod">
          <ac:chgData name="Lynne Reeder" userId="4acf366f-e930-47a9-b4e6-8a7135d84eb0" providerId="ADAL" clId="{187A940B-3E8D-48FD-9390-741C2ED326C7}" dt="2023-12-18T00:23:56.306" v="12376" actId="1076"/>
          <ac:picMkLst>
            <pc:docMk/>
            <pc:sldMk cId="2716940973" sldId="288"/>
            <ac:picMk id="7" creationId="{D91D0123-BB9E-18D2-45E6-717B9884E7AC}"/>
          </ac:picMkLst>
        </pc:picChg>
        <pc:picChg chg="add mod">
          <ac:chgData name="Lynne Reeder" userId="4acf366f-e930-47a9-b4e6-8a7135d84eb0" providerId="ADAL" clId="{187A940B-3E8D-48FD-9390-741C2ED326C7}" dt="2023-12-18T00:25:36.777" v="12390" actId="14100"/>
          <ac:picMkLst>
            <pc:docMk/>
            <pc:sldMk cId="2716940973" sldId="288"/>
            <ac:picMk id="8" creationId="{4084DF3B-74EA-7B6C-C429-5D1BF0116DE1}"/>
          </ac:picMkLst>
        </pc:picChg>
        <pc:picChg chg="add mod">
          <ac:chgData name="Lynne Reeder" userId="4acf366f-e930-47a9-b4e6-8a7135d84eb0" providerId="ADAL" clId="{187A940B-3E8D-48FD-9390-741C2ED326C7}" dt="2023-12-18T00:24:44.539" v="12382" actId="14100"/>
          <ac:picMkLst>
            <pc:docMk/>
            <pc:sldMk cId="2716940973" sldId="288"/>
            <ac:picMk id="9" creationId="{96DA311B-FDC6-4CAE-CD76-F0D19BAF9A7B}"/>
          </ac:picMkLst>
        </pc:picChg>
        <pc:picChg chg="add mod">
          <ac:chgData name="Lynne Reeder" userId="4acf366f-e930-47a9-b4e6-8a7135d84eb0" providerId="ADAL" clId="{187A940B-3E8D-48FD-9390-741C2ED326C7}" dt="2023-12-18T00:25:25.913" v="12389" actId="14100"/>
          <ac:picMkLst>
            <pc:docMk/>
            <pc:sldMk cId="2716940973" sldId="288"/>
            <ac:picMk id="10" creationId="{360624AE-98C9-F57E-C192-FF0CA85AD73F}"/>
          </ac:picMkLst>
        </pc:picChg>
        <pc:cxnChg chg="add del">
          <ac:chgData name="Lynne Reeder" userId="4acf366f-e930-47a9-b4e6-8a7135d84eb0" providerId="ADAL" clId="{187A940B-3E8D-48FD-9390-741C2ED326C7}" dt="2023-12-17T01:52:16.431" v="8172" actId="26606"/>
          <ac:cxnSpMkLst>
            <pc:docMk/>
            <pc:sldMk cId="2716940973" sldId="288"/>
            <ac:cxnSpMk id="23" creationId="{EE504C98-6397-41C1-A8D8-2D9C4ED307E0}"/>
          </ac:cxnSpMkLst>
        </pc:cxnChg>
        <pc:cxnChg chg="add del">
          <ac:chgData name="Lynne Reeder" userId="4acf366f-e930-47a9-b4e6-8a7135d84eb0" providerId="ADAL" clId="{187A940B-3E8D-48FD-9390-741C2ED326C7}" dt="2023-12-17T01:52:16.431" v="8172" actId="26606"/>
          <ac:cxnSpMkLst>
            <pc:docMk/>
            <pc:sldMk cId="2716940973" sldId="288"/>
            <ac:cxnSpMk id="24" creationId="{17C2F6CE-0CF2-4DDD-85F5-96799A328F15}"/>
          </ac:cxnSpMkLst>
        </pc:cxnChg>
      </pc:sldChg>
      <pc:sldChg chg="addSp delSp modSp new mod setBg">
        <pc:chgData name="Lynne Reeder" userId="4acf366f-e930-47a9-b4e6-8a7135d84eb0" providerId="ADAL" clId="{187A940B-3E8D-48FD-9390-741C2ED326C7}" dt="2023-12-18T00:00:35.282" v="12098" actId="20577"/>
        <pc:sldMkLst>
          <pc:docMk/>
          <pc:sldMk cId="3834652563" sldId="289"/>
        </pc:sldMkLst>
        <pc:spChg chg="mod">
          <ac:chgData name="Lynne Reeder" userId="4acf366f-e930-47a9-b4e6-8a7135d84eb0" providerId="ADAL" clId="{187A940B-3E8D-48FD-9390-741C2ED326C7}" dt="2023-12-17T03:19:32.328" v="11068" actId="14100"/>
          <ac:spMkLst>
            <pc:docMk/>
            <pc:sldMk cId="3834652563" sldId="289"/>
            <ac:spMk id="2" creationId="{27FB9D05-CF46-A4F7-CF08-8185FFEE46A8}"/>
          </ac:spMkLst>
        </pc:spChg>
        <pc:spChg chg="mod ord">
          <ac:chgData name="Lynne Reeder" userId="4acf366f-e930-47a9-b4e6-8a7135d84eb0" providerId="ADAL" clId="{187A940B-3E8D-48FD-9390-741C2ED326C7}" dt="2023-12-18T00:00:35.282" v="12098" actId="20577"/>
          <ac:spMkLst>
            <pc:docMk/>
            <pc:sldMk cId="3834652563" sldId="289"/>
            <ac:spMk id="3" creationId="{9A5BFB43-2F88-16A1-D51A-5C90CE1F4943}"/>
          </ac:spMkLst>
        </pc:spChg>
        <pc:spChg chg="add del">
          <ac:chgData name="Lynne Reeder" userId="4acf366f-e930-47a9-b4e6-8a7135d84eb0" providerId="ADAL" clId="{187A940B-3E8D-48FD-9390-741C2ED326C7}" dt="2023-12-17T01:56:41.614" v="8397" actId="26606"/>
          <ac:spMkLst>
            <pc:docMk/>
            <pc:sldMk cId="3834652563" sldId="289"/>
            <ac:spMk id="11" creationId="{B2DD41CD-8F47-4F56-AD12-4E2FF7696987}"/>
          </ac:spMkLst>
        </pc:spChg>
        <pc:spChg chg="add del">
          <ac:chgData name="Lynne Reeder" userId="4acf366f-e930-47a9-b4e6-8a7135d84eb0" providerId="ADAL" clId="{187A940B-3E8D-48FD-9390-741C2ED326C7}" dt="2023-12-17T01:56:41.614" v="8397" actId="26606"/>
          <ac:spMkLst>
            <pc:docMk/>
            <pc:sldMk cId="3834652563" sldId="289"/>
            <ac:spMk id="12" creationId="{45D37F4E-DDB4-456B-97E0-9937730A039F}"/>
          </ac:spMkLst>
        </pc:spChg>
        <pc:spChg chg="add del">
          <ac:chgData name="Lynne Reeder" userId="4acf366f-e930-47a9-b4e6-8a7135d84eb0" providerId="ADAL" clId="{187A940B-3E8D-48FD-9390-741C2ED326C7}" dt="2023-12-17T01:56:53.940" v="8407" actId="26606"/>
          <ac:spMkLst>
            <pc:docMk/>
            <pc:sldMk cId="3834652563" sldId="289"/>
            <ac:spMk id="13" creationId="{AC8F6C8C-AB5A-4548-942D-E3FD40ACBC49}"/>
          </ac:spMkLst>
        </pc:spChg>
        <pc:spChg chg="add del">
          <ac:chgData name="Lynne Reeder" userId="4acf366f-e930-47a9-b4e6-8a7135d84eb0" providerId="ADAL" clId="{187A940B-3E8D-48FD-9390-741C2ED326C7}" dt="2023-12-17T01:56:43.927" v="8399" actId="26606"/>
          <ac:spMkLst>
            <pc:docMk/>
            <pc:sldMk cId="3834652563" sldId="289"/>
            <ac:spMk id="14" creationId="{A6D37EE4-EA1B-46EE-A54B-5233C63C9695}"/>
          </ac:spMkLst>
        </pc:spChg>
        <pc:spChg chg="add del">
          <ac:chgData name="Lynne Reeder" userId="4acf366f-e930-47a9-b4e6-8a7135d84eb0" providerId="ADAL" clId="{187A940B-3E8D-48FD-9390-741C2ED326C7}" dt="2023-12-17T01:56:43.927" v="8399" actId="26606"/>
          <ac:spMkLst>
            <pc:docMk/>
            <pc:sldMk cId="3834652563" sldId="289"/>
            <ac:spMk id="15" creationId="{927D5270-6648-4CC1-8F78-48BE299CAC25}"/>
          </ac:spMkLst>
        </pc:spChg>
        <pc:spChg chg="add del">
          <ac:chgData name="Lynne Reeder" userId="4acf366f-e930-47a9-b4e6-8a7135d84eb0" providerId="ADAL" clId="{187A940B-3E8D-48FD-9390-741C2ED326C7}" dt="2023-12-17T01:56:45.868" v="8401" actId="26606"/>
          <ac:spMkLst>
            <pc:docMk/>
            <pc:sldMk cId="3834652563" sldId="289"/>
            <ac:spMk id="17" creationId="{45D37F4E-DDB4-456B-97E0-9937730A039F}"/>
          </ac:spMkLst>
        </pc:spChg>
        <pc:spChg chg="add del">
          <ac:chgData name="Lynne Reeder" userId="4acf366f-e930-47a9-b4e6-8a7135d84eb0" providerId="ADAL" clId="{187A940B-3E8D-48FD-9390-741C2ED326C7}" dt="2023-12-17T01:56:45.868" v="8401" actId="26606"/>
          <ac:spMkLst>
            <pc:docMk/>
            <pc:sldMk cId="3834652563" sldId="289"/>
            <ac:spMk id="18" creationId="{B2DD41CD-8F47-4F56-AD12-4E2FF7696987}"/>
          </ac:spMkLst>
        </pc:spChg>
        <pc:spChg chg="add del">
          <ac:chgData name="Lynne Reeder" userId="4acf366f-e930-47a9-b4e6-8a7135d84eb0" providerId="ADAL" clId="{187A940B-3E8D-48FD-9390-741C2ED326C7}" dt="2023-12-17T01:56:48.221" v="8403" actId="26606"/>
          <ac:spMkLst>
            <pc:docMk/>
            <pc:sldMk cId="3834652563" sldId="289"/>
            <ac:spMk id="20" creationId="{A6D37EE4-EA1B-46EE-A54B-5233C63C9695}"/>
          </ac:spMkLst>
        </pc:spChg>
        <pc:spChg chg="add del">
          <ac:chgData name="Lynne Reeder" userId="4acf366f-e930-47a9-b4e6-8a7135d84eb0" providerId="ADAL" clId="{187A940B-3E8D-48FD-9390-741C2ED326C7}" dt="2023-12-17T01:56:48.221" v="8403" actId="26606"/>
          <ac:spMkLst>
            <pc:docMk/>
            <pc:sldMk cId="3834652563" sldId="289"/>
            <ac:spMk id="21" creationId="{927D5270-6648-4CC1-8F78-48BE299CAC25}"/>
          </ac:spMkLst>
        </pc:spChg>
        <pc:spChg chg="add del">
          <ac:chgData name="Lynne Reeder" userId="4acf366f-e930-47a9-b4e6-8a7135d84eb0" providerId="ADAL" clId="{187A940B-3E8D-48FD-9390-741C2ED326C7}" dt="2023-12-17T01:56:53.940" v="8407" actId="26606"/>
          <ac:spMkLst>
            <pc:docMk/>
            <pc:sldMk cId="3834652563" sldId="289"/>
            <ac:spMk id="26" creationId="{0CCC4BA0-1298-4DBD-86F1-B51D8C9D3437}"/>
          </ac:spMkLst>
        </pc:spChg>
        <pc:spChg chg="add del">
          <ac:chgData name="Lynne Reeder" userId="4acf366f-e930-47a9-b4e6-8a7135d84eb0" providerId="ADAL" clId="{187A940B-3E8D-48FD-9390-741C2ED326C7}" dt="2023-12-17T01:56:53.940" v="8407" actId="26606"/>
          <ac:spMkLst>
            <pc:docMk/>
            <pc:sldMk cId="3834652563" sldId="289"/>
            <ac:spMk id="27" creationId="{EEBF1590-3B36-48EE-A89D-3B6F3CB256AB}"/>
          </ac:spMkLst>
        </pc:spChg>
        <pc:spChg chg="add del">
          <ac:chgData name="Lynne Reeder" userId="4acf366f-e930-47a9-b4e6-8a7135d84eb0" providerId="ADAL" clId="{187A940B-3E8D-48FD-9390-741C2ED326C7}" dt="2023-12-17T01:57:00.093" v="8413" actId="26606"/>
          <ac:spMkLst>
            <pc:docMk/>
            <pc:sldMk cId="3834652563" sldId="289"/>
            <ac:spMk id="34" creationId="{3346177D-ADC4-4968-B747-5CFCD390B5B9}"/>
          </ac:spMkLst>
        </pc:spChg>
        <pc:spChg chg="add del">
          <ac:chgData name="Lynne Reeder" userId="4acf366f-e930-47a9-b4e6-8a7135d84eb0" providerId="ADAL" clId="{187A940B-3E8D-48FD-9390-741C2ED326C7}" dt="2023-12-17T01:57:00.093" v="8413" actId="26606"/>
          <ac:spMkLst>
            <pc:docMk/>
            <pc:sldMk cId="3834652563" sldId="289"/>
            <ac:spMk id="35" creationId="{0844A943-BF79-4FEA-ABB1-3BD54D236606}"/>
          </ac:spMkLst>
        </pc:spChg>
        <pc:spChg chg="add del">
          <ac:chgData name="Lynne Reeder" userId="4acf366f-e930-47a9-b4e6-8a7135d84eb0" providerId="ADAL" clId="{187A940B-3E8D-48FD-9390-741C2ED326C7}" dt="2023-12-17T01:57:00.093" v="8413" actId="26606"/>
          <ac:spMkLst>
            <pc:docMk/>
            <pc:sldMk cId="3834652563" sldId="289"/>
            <ac:spMk id="36" creationId="{6437CC72-F4A8-4DC3-AFAB-D22C482C8100}"/>
          </ac:spMkLst>
        </pc:spChg>
        <pc:spChg chg="add">
          <ac:chgData name="Lynne Reeder" userId="4acf366f-e930-47a9-b4e6-8a7135d84eb0" providerId="ADAL" clId="{187A940B-3E8D-48FD-9390-741C2ED326C7}" dt="2023-12-17T01:57:00.095" v="8414" actId="26606"/>
          <ac:spMkLst>
            <pc:docMk/>
            <pc:sldMk cId="3834652563" sldId="289"/>
            <ac:spMk id="38" creationId="{0CCC4BA0-1298-4DBD-86F1-B51D8C9D3437}"/>
          </ac:spMkLst>
        </pc:spChg>
        <pc:spChg chg="add">
          <ac:chgData name="Lynne Reeder" userId="4acf366f-e930-47a9-b4e6-8a7135d84eb0" providerId="ADAL" clId="{187A940B-3E8D-48FD-9390-741C2ED326C7}" dt="2023-12-17T01:57:00.095" v="8414" actId="26606"/>
          <ac:spMkLst>
            <pc:docMk/>
            <pc:sldMk cId="3834652563" sldId="289"/>
            <ac:spMk id="39" creationId="{EEBF1590-3B36-48EE-A89D-3B6F3CB256AB}"/>
          </ac:spMkLst>
        </pc:spChg>
        <pc:spChg chg="add">
          <ac:chgData name="Lynne Reeder" userId="4acf366f-e930-47a9-b4e6-8a7135d84eb0" providerId="ADAL" clId="{187A940B-3E8D-48FD-9390-741C2ED326C7}" dt="2023-12-17T01:57:00.095" v="8414" actId="26606"/>
          <ac:spMkLst>
            <pc:docMk/>
            <pc:sldMk cId="3834652563" sldId="289"/>
            <ac:spMk id="40" creationId="{AC8F6C8C-AB5A-4548-942D-E3FD40ACBC49}"/>
          </ac:spMkLst>
        </pc:spChg>
        <pc:grpChg chg="add del">
          <ac:chgData name="Lynne Reeder" userId="4acf366f-e930-47a9-b4e6-8a7135d84eb0" providerId="ADAL" clId="{187A940B-3E8D-48FD-9390-741C2ED326C7}" dt="2023-12-17T01:56:50.025" v="8405" actId="26606"/>
          <ac:grpSpMkLst>
            <pc:docMk/>
            <pc:sldMk cId="3834652563" sldId="289"/>
            <ac:grpSpMk id="23" creationId="{442598CC-934A-7BCD-C691-B2FE74CEDE6E}"/>
          </ac:grpSpMkLst>
        </pc:grpChg>
        <pc:grpChg chg="add del">
          <ac:chgData name="Lynne Reeder" userId="4acf366f-e930-47a9-b4e6-8a7135d84eb0" providerId="ADAL" clId="{187A940B-3E8D-48FD-9390-741C2ED326C7}" dt="2023-12-17T01:56:55.342" v="8409" actId="26606"/>
          <ac:grpSpMkLst>
            <pc:docMk/>
            <pc:sldMk cId="3834652563" sldId="289"/>
            <ac:grpSpMk id="29" creationId="{434FA563-76F6-CDCF-AEA0-A7B78E44647B}"/>
          </ac:grpSpMkLst>
        </pc:grpChg>
        <pc:picChg chg="add mod">
          <ac:chgData name="Lynne Reeder" userId="4acf366f-e930-47a9-b4e6-8a7135d84eb0" providerId="ADAL" clId="{187A940B-3E8D-48FD-9390-741C2ED326C7}" dt="2023-12-17T01:58:26.023" v="8447" actId="1076"/>
          <ac:picMkLst>
            <pc:docMk/>
            <pc:sldMk cId="3834652563" sldId="289"/>
            <ac:picMk id="4" creationId="{CECDE7D4-8602-7807-2FD9-508E51FF2B93}"/>
          </ac:picMkLst>
        </pc:picChg>
        <pc:cxnChg chg="add del">
          <ac:chgData name="Lynne Reeder" userId="4acf366f-e930-47a9-b4e6-8a7135d84eb0" providerId="ADAL" clId="{187A940B-3E8D-48FD-9390-741C2ED326C7}" dt="2023-12-17T01:56:39.599" v="8395" actId="26606"/>
          <ac:cxnSpMkLst>
            <pc:docMk/>
            <pc:sldMk cId="3834652563" sldId="289"/>
            <ac:cxnSpMk id="9" creationId="{FC23E3B9-5ABF-58B3-E2B0-E9A5DAA90037}"/>
          </ac:cxnSpMkLst>
        </pc:cxnChg>
        <pc:cxnChg chg="add del">
          <ac:chgData name="Lynne Reeder" userId="4acf366f-e930-47a9-b4e6-8a7135d84eb0" providerId="ADAL" clId="{187A940B-3E8D-48FD-9390-741C2ED326C7}" dt="2023-12-17T01:56:56.947" v="8411" actId="26606"/>
          <ac:cxnSpMkLst>
            <pc:docMk/>
            <pc:sldMk cId="3834652563" sldId="289"/>
            <ac:cxnSpMk id="32" creationId="{FC23E3B9-5ABF-58B3-E2B0-E9A5DAA90037}"/>
          </ac:cxnSpMkLst>
        </pc:cxnChg>
      </pc:sldChg>
      <pc:sldChg chg="addSp delSp modSp new mod ord setBg">
        <pc:chgData name="Lynne Reeder" userId="4acf366f-e930-47a9-b4e6-8a7135d84eb0" providerId="ADAL" clId="{187A940B-3E8D-48FD-9390-741C2ED326C7}" dt="2023-12-17T23:42:28.689" v="11602" actId="20577"/>
        <pc:sldMkLst>
          <pc:docMk/>
          <pc:sldMk cId="3646644417" sldId="290"/>
        </pc:sldMkLst>
        <pc:spChg chg="del mod">
          <ac:chgData name="Lynne Reeder" userId="4acf366f-e930-47a9-b4e6-8a7135d84eb0" providerId="ADAL" clId="{187A940B-3E8D-48FD-9390-741C2ED326C7}" dt="2023-12-16T04:10:30.818" v="4883" actId="478"/>
          <ac:spMkLst>
            <pc:docMk/>
            <pc:sldMk cId="3646644417" sldId="290"/>
            <ac:spMk id="2" creationId="{2B0CE201-10AB-767D-6B6B-886202E11496}"/>
          </ac:spMkLst>
        </pc:spChg>
        <pc:spChg chg="mod ord">
          <ac:chgData name="Lynne Reeder" userId="4acf366f-e930-47a9-b4e6-8a7135d84eb0" providerId="ADAL" clId="{187A940B-3E8D-48FD-9390-741C2ED326C7}" dt="2023-12-17T23:42:28.689" v="11602" actId="20577"/>
          <ac:spMkLst>
            <pc:docMk/>
            <pc:sldMk cId="3646644417" sldId="290"/>
            <ac:spMk id="3" creationId="{7B1CD2EE-D555-8283-EB3B-85DC47C972D9}"/>
          </ac:spMkLst>
        </pc:spChg>
        <pc:spChg chg="add del">
          <ac:chgData name="Lynne Reeder" userId="4acf366f-e930-47a9-b4e6-8a7135d84eb0" providerId="ADAL" clId="{187A940B-3E8D-48FD-9390-741C2ED326C7}" dt="2023-12-16T04:10:35.972" v="4885" actId="26606"/>
          <ac:spMkLst>
            <pc:docMk/>
            <pc:sldMk cId="3646644417" sldId="290"/>
            <ac:spMk id="9" creationId="{5A0118C5-4F8D-4CF4-BADD-53FEACC6C42A}"/>
          </ac:spMkLst>
        </pc:spChg>
        <pc:spChg chg="add del">
          <ac:chgData name="Lynne Reeder" userId="4acf366f-e930-47a9-b4e6-8a7135d84eb0" providerId="ADAL" clId="{187A940B-3E8D-48FD-9390-741C2ED326C7}" dt="2023-12-16T04:10:37.292" v="4887" actId="26606"/>
          <ac:spMkLst>
            <pc:docMk/>
            <pc:sldMk cId="3646644417" sldId="290"/>
            <ac:spMk id="22" creationId="{9D909724-2FAC-4941-A743-AB97A8A67D50}"/>
          </ac:spMkLst>
        </pc:spChg>
        <pc:spChg chg="add del">
          <ac:chgData name="Lynne Reeder" userId="4acf366f-e930-47a9-b4e6-8a7135d84eb0" providerId="ADAL" clId="{187A940B-3E8D-48FD-9390-741C2ED326C7}" dt="2023-12-16T04:10:37.292" v="4887" actId="26606"/>
          <ac:spMkLst>
            <pc:docMk/>
            <pc:sldMk cId="3646644417" sldId="290"/>
            <ac:spMk id="23" creationId="{97B03642-7722-4B15-897F-76918F86B8FB}"/>
          </ac:spMkLst>
        </pc:spChg>
        <pc:spChg chg="add del">
          <ac:chgData name="Lynne Reeder" userId="4acf366f-e930-47a9-b4e6-8a7135d84eb0" providerId="ADAL" clId="{187A940B-3E8D-48FD-9390-741C2ED326C7}" dt="2023-12-16T04:10:37.292" v="4887" actId="26606"/>
          <ac:spMkLst>
            <pc:docMk/>
            <pc:sldMk cId="3646644417" sldId="290"/>
            <ac:spMk id="24" creationId="{6068EAC2-2623-4156-A990-D776FF9BF493}"/>
          </ac:spMkLst>
        </pc:spChg>
        <pc:spChg chg="add del">
          <ac:chgData name="Lynne Reeder" userId="4acf366f-e930-47a9-b4e6-8a7135d84eb0" providerId="ADAL" clId="{187A940B-3E8D-48FD-9390-741C2ED326C7}" dt="2023-12-16T04:10:37.292" v="4887" actId="26606"/>
          <ac:spMkLst>
            <pc:docMk/>
            <pc:sldMk cId="3646644417" sldId="290"/>
            <ac:spMk id="25" creationId="{4C707BC9-731A-490A-AF25-6F349FD9B02F}"/>
          </ac:spMkLst>
        </pc:spChg>
        <pc:spChg chg="add del">
          <ac:chgData name="Lynne Reeder" userId="4acf366f-e930-47a9-b4e6-8a7135d84eb0" providerId="ADAL" clId="{187A940B-3E8D-48FD-9390-741C2ED326C7}" dt="2023-12-16T04:10:37.292" v="4887" actId="26606"/>
          <ac:spMkLst>
            <pc:docMk/>
            <pc:sldMk cId="3646644417" sldId="290"/>
            <ac:spMk id="26" creationId="{3FD7C480-AC7D-4FEE-BB95-EEE23BB3E693}"/>
          </ac:spMkLst>
        </pc:spChg>
        <pc:spChg chg="add del">
          <ac:chgData name="Lynne Reeder" userId="4acf366f-e930-47a9-b4e6-8a7135d84eb0" providerId="ADAL" clId="{187A940B-3E8D-48FD-9390-741C2ED326C7}" dt="2023-12-16T04:10:38.725" v="4889" actId="26606"/>
          <ac:spMkLst>
            <pc:docMk/>
            <pc:sldMk cId="3646644417" sldId="290"/>
            <ac:spMk id="28" creationId="{45D37F4E-DDB4-456B-97E0-9937730A039F}"/>
          </ac:spMkLst>
        </pc:spChg>
        <pc:spChg chg="add del">
          <ac:chgData name="Lynne Reeder" userId="4acf366f-e930-47a9-b4e6-8a7135d84eb0" providerId="ADAL" clId="{187A940B-3E8D-48FD-9390-741C2ED326C7}" dt="2023-12-16T04:10:38.725" v="4889" actId="26606"/>
          <ac:spMkLst>
            <pc:docMk/>
            <pc:sldMk cId="3646644417" sldId="290"/>
            <ac:spMk id="29" creationId="{B2DD41CD-8F47-4F56-AD12-4E2FF7696987}"/>
          </ac:spMkLst>
        </pc:spChg>
        <pc:spChg chg="add">
          <ac:chgData name="Lynne Reeder" userId="4acf366f-e930-47a9-b4e6-8a7135d84eb0" providerId="ADAL" clId="{187A940B-3E8D-48FD-9390-741C2ED326C7}" dt="2023-12-16T04:10:38.739" v="4890" actId="26606"/>
          <ac:spMkLst>
            <pc:docMk/>
            <pc:sldMk cId="3646644417" sldId="290"/>
            <ac:spMk id="31" creationId="{5A0118C5-4F8D-4CF4-BADD-53FEACC6C42A}"/>
          </ac:spMkLst>
        </pc:spChg>
        <pc:grpChg chg="add del">
          <ac:chgData name="Lynne Reeder" userId="4acf366f-e930-47a9-b4e6-8a7135d84eb0" providerId="ADAL" clId="{187A940B-3E8D-48FD-9390-741C2ED326C7}" dt="2023-12-16T04:10:35.972" v="4885" actId="26606"/>
          <ac:grpSpMkLst>
            <pc:docMk/>
            <pc:sldMk cId="3646644417" sldId="290"/>
            <ac:grpSpMk id="11" creationId="{B894EFA8-F425-4D19-A94B-445388B31E20}"/>
          </ac:grpSpMkLst>
        </pc:grpChg>
        <pc:grpChg chg="add del">
          <ac:chgData name="Lynne Reeder" userId="4acf366f-e930-47a9-b4e6-8a7135d84eb0" providerId="ADAL" clId="{187A940B-3E8D-48FD-9390-741C2ED326C7}" dt="2023-12-16T04:10:35.972" v="4885" actId="26606"/>
          <ac:grpSpMkLst>
            <pc:docMk/>
            <pc:sldMk cId="3646644417" sldId="290"/>
            <ac:grpSpMk id="15" creationId="{582A903B-6B78-4F0A-B7C9-3D80499020B8}"/>
          </ac:grpSpMkLst>
        </pc:grpChg>
        <pc:grpChg chg="add">
          <ac:chgData name="Lynne Reeder" userId="4acf366f-e930-47a9-b4e6-8a7135d84eb0" providerId="ADAL" clId="{187A940B-3E8D-48FD-9390-741C2ED326C7}" dt="2023-12-16T04:10:38.739" v="4890" actId="26606"/>
          <ac:grpSpMkLst>
            <pc:docMk/>
            <pc:sldMk cId="3646644417" sldId="290"/>
            <ac:grpSpMk id="32" creationId="{B894EFA8-F425-4D19-A94B-445388B31E20}"/>
          </ac:grpSpMkLst>
        </pc:grpChg>
        <pc:grpChg chg="add">
          <ac:chgData name="Lynne Reeder" userId="4acf366f-e930-47a9-b4e6-8a7135d84eb0" providerId="ADAL" clId="{187A940B-3E8D-48FD-9390-741C2ED326C7}" dt="2023-12-16T04:10:38.739" v="4890" actId="26606"/>
          <ac:grpSpMkLst>
            <pc:docMk/>
            <pc:sldMk cId="3646644417" sldId="290"/>
            <ac:grpSpMk id="33" creationId="{582A903B-6B78-4F0A-B7C9-3D80499020B8}"/>
          </ac:grpSpMkLst>
        </pc:grpChg>
        <pc:picChg chg="add mod">
          <ac:chgData name="Lynne Reeder" userId="4acf366f-e930-47a9-b4e6-8a7135d84eb0" providerId="ADAL" clId="{187A940B-3E8D-48FD-9390-741C2ED326C7}" dt="2023-12-16T04:11:09.256" v="4900" actId="1076"/>
          <ac:picMkLst>
            <pc:docMk/>
            <pc:sldMk cId="3646644417" sldId="290"/>
            <ac:picMk id="4" creationId="{FCB958C3-10DE-74E3-8C01-11BF29BED612}"/>
          </ac:picMkLst>
        </pc:picChg>
      </pc:sldChg>
      <pc:sldChg chg="addSp delSp modSp new del mod setBg">
        <pc:chgData name="Lynne Reeder" userId="4acf366f-e930-47a9-b4e6-8a7135d84eb0" providerId="ADAL" clId="{187A940B-3E8D-48FD-9390-741C2ED326C7}" dt="2023-12-16T04:21:49.669" v="5119" actId="47"/>
        <pc:sldMkLst>
          <pc:docMk/>
          <pc:sldMk cId="1031453117" sldId="291"/>
        </pc:sldMkLst>
        <pc:spChg chg="mod">
          <ac:chgData name="Lynne Reeder" userId="4acf366f-e930-47a9-b4e6-8a7135d84eb0" providerId="ADAL" clId="{187A940B-3E8D-48FD-9390-741C2ED326C7}" dt="2023-12-16T04:21:16.639" v="5066" actId="21"/>
          <ac:spMkLst>
            <pc:docMk/>
            <pc:sldMk cId="1031453117" sldId="291"/>
            <ac:spMk id="2" creationId="{357D1277-BCB8-779C-ACFE-5E11F41E99A6}"/>
          </ac:spMkLst>
        </pc:spChg>
        <pc:spChg chg="mod ord">
          <ac:chgData name="Lynne Reeder" userId="4acf366f-e930-47a9-b4e6-8a7135d84eb0" providerId="ADAL" clId="{187A940B-3E8D-48FD-9390-741C2ED326C7}" dt="2023-12-16T04:21:09.266" v="5064" actId="21"/>
          <ac:spMkLst>
            <pc:docMk/>
            <pc:sldMk cId="1031453117" sldId="291"/>
            <ac:spMk id="3" creationId="{C3F787C6-78A8-F6CE-6BFE-73AD7B16161B}"/>
          </ac:spMkLst>
        </pc:spChg>
        <pc:spChg chg="add del">
          <ac:chgData name="Lynne Reeder" userId="4acf366f-e930-47a9-b4e6-8a7135d84eb0" providerId="ADAL" clId="{187A940B-3E8D-48FD-9390-741C2ED326C7}" dt="2023-12-16T04:17:33.398" v="4988" actId="26606"/>
          <ac:spMkLst>
            <pc:docMk/>
            <pc:sldMk cId="1031453117" sldId="291"/>
            <ac:spMk id="9" creationId="{04812C46-200A-4DEB-A05E-3ED6C68C2387}"/>
          </ac:spMkLst>
        </pc:spChg>
        <pc:spChg chg="add del">
          <ac:chgData name="Lynne Reeder" userId="4acf366f-e930-47a9-b4e6-8a7135d84eb0" providerId="ADAL" clId="{187A940B-3E8D-48FD-9390-741C2ED326C7}" dt="2023-12-16T04:17:33.398" v="4988" actId="26606"/>
          <ac:spMkLst>
            <pc:docMk/>
            <pc:sldMk cId="1031453117" sldId="291"/>
            <ac:spMk id="11" creationId="{D1EA859B-E555-4109-94F3-6700E046E008}"/>
          </ac:spMkLst>
        </pc:spChg>
        <pc:spChg chg="add del">
          <ac:chgData name="Lynne Reeder" userId="4acf366f-e930-47a9-b4e6-8a7135d84eb0" providerId="ADAL" clId="{187A940B-3E8D-48FD-9390-741C2ED326C7}" dt="2023-12-16T04:17:34.453" v="4990" actId="26606"/>
          <ac:spMkLst>
            <pc:docMk/>
            <pc:sldMk cId="1031453117" sldId="291"/>
            <ac:spMk id="14" creationId="{5A0118C5-4F8D-4CF4-BADD-53FEACC6C42A}"/>
          </ac:spMkLst>
        </pc:spChg>
        <pc:spChg chg="add del">
          <ac:chgData name="Lynne Reeder" userId="4acf366f-e930-47a9-b4e6-8a7135d84eb0" providerId="ADAL" clId="{187A940B-3E8D-48FD-9390-741C2ED326C7}" dt="2023-12-16T04:17:36.476" v="4992" actId="26606"/>
          <ac:spMkLst>
            <pc:docMk/>
            <pc:sldMk cId="1031453117" sldId="291"/>
            <ac:spMk id="23" creationId="{9F7D5CDA-D291-4307-BF55-1381FED29634}"/>
          </ac:spMkLst>
        </pc:spChg>
        <pc:spChg chg="add del">
          <ac:chgData name="Lynne Reeder" userId="4acf366f-e930-47a9-b4e6-8a7135d84eb0" providerId="ADAL" clId="{187A940B-3E8D-48FD-9390-741C2ED326C7}" dt="2023-12-16T04:17:46.870" v="4997" actId="26606"/>
          <ac:spMkLst>
            <pc:docMk/>
            <pc:sldMk cId="1031453117" sldId="291"/>
            <ac:spMk id="25" creationId="{04812C46-200A-4DEB-A05E-3ED6C68C2387}"/>
          </ac:spMkLst>
        </pc:spChg>
        <pc:spChg chg="add del">
          <ac:chgData name="Lynne Reeder" userId="4acf366f-e930-47a9-b4e6-8a7135d84eb0" providerId="ADAL" clId="{187A940B-3E8D-48FD-9390-741C2ED326C7}" dt="2023-12-16T04:17:46.870" v="4997" actId="26606"/>
          <ac:spMkLst>
            <pc:docMk/>
            <pc:sldMk cId="1031453117" sldId="291"/>
            <ac:spMk id="26" creationId="{D1EA859B-E555-4109-94F3-6700E046E008}"/>
          </ac:spMkLst>
        </pc:spChg>
        <pc:spChg chg="add del">
          <ac:chgData name="Lynne Reeder" userId="4acf366f-e930-47a9-b4e6-8a7135d84eb0" providerId="ADAL" clId="{187A940B-3E8D-48FD-9390-741C2ED326C7}" dt="2023-12-16T04:17:46.822" v="4996" actId="26606"/>
          <ac:spMkLst>
            <pc:docMk/>
            <pc:sldMk cId="1031453117" sldId="291"/>
            <ac:spMk id="31" creationId="{C0A1ED06-4733-4020-9C60-81D4D801408D}"/>
          </ac:spMkLst>
        </pc:spChg>
        <pc:spChg chg="add del">
          <ac:chgData name="Lynne Reeder" userId="4acf366f-e930-47a9-b4e6-8a7135d84eb0" providerId="ADAL" clId="{187A940B-3E8D-48FD-9390-741C2ED326C7}" dt="2023-12-16T04:17:46.822" v="4996" actId="26606"/>
          <ac:spMkLst>
            <pc:docMk/>
            <pc:sldMk cId="1031453117" sldId="291"/>
            <ac:spMk id="33" creationId="{B0CA3509-3AF9-45FE-93ED-57BB5D5E8E07}"/>
          </ac:spMkLst>
        </pc:spChg>
        <pc:spChg chg="add">
          <ac:chgData name="Lynne Reeder" userId="4acf366f-e930-47a9-b4e6-8a7135d84eb0" providerId="ADAL" clId="{187A940B-3E8D-48FD-9390-741C2ED326C7}" dt="2023-12-16T04:17:46.870" v="4997" actId="26606"/>
          <ac:spMkLst>
            <pc:docMk/>
            <pc:sldMk cId="1031453117" sldId="291"/>
            <ac:spMk id="35" creationId="{362810D9-2C5A-477D-949C-C191895477F3}"/>
          </ac:spMkLst>
        </pc:spChg>
        <pc:spChg chg="add">
          <ac:chgData name="Lynne Reeder" userId="4acf366f-e930-47a9-b4e6-8a7135d84eb0" providerId="ADAL" clId="{187A940B-3E8D-48FD-9390-741C2ED326C7}" dt="2023-12-16T04:17:46.870" v="4997" actId="26606"/>
          <ac:spMkLst>
            <pc:docMk/>
            <pc:sldMk cId="1031453117" sldId="291"/>
            <ac:spMk id="36" creationId="{081E4A58-353D-44AE-B2FC-2A74E2E400F7}"/>
          </ac:spMkLst>
        </pc:spChg>
        <pc:grpChg chg="add del">
          <ac:chgData name="Lynne Reeder" userId="4acf366f-e930-47a9-b4e6-8a7135d84eb0" providerId="ADAL" clId="{187A940B-3E8D-48FD-9390-741C2ED326C7}" dt="2023-12-16T04:17:34.453" v="4990" actId="26606"/>
          <ac:grpSpMkLst>
            <pc:docMk/>
            <pc:sldMk cId="1031453117" sldId="291"/>
            <ac:grpSpMk id="15" creationId="{582A903B-6B78-4F0A-B7C9-3D80499020B8}"/>
          </ac:grpSpMkLst>
        </pc:grpChg>
        <pc:grpChg chg="add del">
          <ac:chgData name="Lynne Reeder" userId="4acf366f-e930-47a9-b4e6-8a7135d84eb0" providerId="ADAL" clId="{187A940B-3E8D-48FD-9390-741C2ED326C7}" dt="2023-12-16T04:17:34.453" v="4990" actId="26606"/>
          <ac:grpSpMkLst>
            <pc:docMk/>
            <pc:sldMk cId="1031453117" sldId="291"/>
            <ac:grpSpMk id="21" creationId="{B894EFA8-F425-4D19-A94B-445388B31E20}"/>
          </ac:grpSpMkLst>
        </pc:grpChg>
        <pc:picChg chg="add mod ord">
          <ac:chgData name="Lynne Reeder" userId="4acf366f-e930-47a9-b4e6-8a7135d84eb0" providerId="ADAL" clId="{187A940B-3E8D-48FD-9390-741C2ED326C7}" dt="2023-12-16T04:17:46.870" v="4997" actId="26606"/>
          <ac:picMkLst>
            <pc:docMk/>
            <pc:sldMk cId="1031453117" sldId="291"/>
            <ac:picMk id="4" creationId="{2048A557-FC19-E2F2-B9F4-C82FACD2A76B}"/>
          </ac:picMkLst>
        </pc:picChg>
      </pc:sldChg>
      <pc:sldChg chg="addSp delSp modSp new mod setBg">
        <pc:chgData name="Lynne Reeder" userId="4acf366f-e930-47a9-b4e6-8a7135d84eb0" providerId="ADAL" clId="{187A940B-3E8D-48FD-9390-741C2ED326C7}" dt="2023-12-17T03:08:17.324" v="10710" actId="14100"/>
        <pc:sldMkLst>
          <pc:docMk/>
          <pc:sldMk cId="160744329" sldId="292"/>
        </pc:sldMkLst>
        <pc:spChg chg="mod">
          <ac:chgData name="Lynne Reeder" userId="4acf366f-e930-47a9-b4e6-8a7135d84eb0" providerId="ADAL" clId="{187A940B-3E8D-48FD-9390-741C2ED326C7}" dt="2023-12-17T03:08:17.324" v="10710" actId="14100"/>
          <ac:spMkLst>
            <pc:docMk/>
            <pc:sldMk cId="160744329" sldId="292"/>
            <ac:spMk id="2" creationId="{0031A9B8-A4F9-9CAB-8F17-2232A54D8322}"/>
          </ac:spMkLst>
        </pc:spChg>
        <pc:spChg chg="mod">
          <ac:chgData name="Lynne Reeder" userId="4acf366f-e930-47a9-b4e6-8a7135d84eb0" providerId="ADAL" clId="{187A940B-3E8D-48FD-9390-741C2ED326C7}" dt="2023-12-17T02:20:14.585" v="9088" actId="27636"/>
          <ac:spMkLst>
            <pc:docMk/>
            <pc:sldMk cId="160744329" sldId="292"/>
            <ac:spMk id="3" creationId="{CFC05DF1-FC51-F88B-2955-64350D688FCE}"/>
          </ac:spMkLst>
        </pc:spChg>
        <pc:spChg chg="add del">
          <ac:chgData name="Lynne Reeder" userId="4acf366f-e930-47a9-b4e6-8a7135d84eb0" providerId="ADAL" clId="{187A940B-3E8D-48FD-9390-741C2ED326C7}" dt="2023-12-16T04:23:21.502" v="5148" actId="26606"/>
          <ac:spMkLst>
            <pc:docMk/>
            <pc:sldMk cId="160744329" sldId="292"/>
            <ac:spMk id="9" creationId="{04812C46-200A-4DEB-A05E-3ED6C68C2387}"/>
          </ac:spMkLst>
        </pc:spChg>
        <pc:spChg chg="add del">
          <ac:chgData name="Lynne Reeder" userId="4acf366f-e930-47a9-b4e6-8a7135d84eb0" providerId="ADAL" clId="{187A940B-3E8D-48FD-9390-741C2ED326C7}" dt="2023-12-16T04:23:21.502" v="5148" actId="26606"/>
          <ac:spMkLst>
            <pc:docMk/>
            <pc:sldMk cId="160744329" sldId="292"/>
            <ac:spMk id="11" creationId="{D1EA859B-E555-4109-94F3-6700E046E008}"/>
          </ac:spMkLst>
        </pc:spChg>
        <pc:spChg chg="add del">
          <ac:chgData name="Lynne Reeder" userId="4acf366f-e930-47a9-b4e6-8a7135d84eb0" providerId="ADAL" clId="{187A940B-3E8D-48FD-9390-741C2ED326C7}" dt="2023-12-16T04:23:10.488" v="5133" actId="26606"/>
          <ac:spMkLst>
            <pc:docMk/>
            <pc:sldMk cId="160744329" sldId="292"/>
            <ac:spMk id="16" creationId="{04812C46-200A-4DEB-A05E-3ED6C68C2387}"/>
          </ac:spMkLst>
        </pc:spChg>
        <pc:spChg chg="add del">
          <ac:chgData name="Lynne Reeder" userId="4acf366f-e930-47a9-b4e6-8a7135d84eb0" providerId="ADAL" clId="{187A940B-3E8D-48FD-9390-741C2ED326C7}" dt="2023-12-16T04:23:10.488" v="5133" actId="26606"/>
          <ac:spMkLst>
            <pc:docMk/>
            <pc:sldMk cId="160744329" sldId="292"/>
            <ac:spMk id="18" creationId="{D1EA859B-E555-4109-94F3-6700E046E008}"/>
          </ac:spMkLst>
        </pc:spChg>
        <pc:spChg chg="add del">
          <ac:chgData name="Lynne Reeder" userId="4acf366f-e930-47a9-b4e6-8a7135d84eb0" providerId="ADAL" clId="{187A940B-3E8D-48FD-9390-741C2ED326C7}" dt="2023-12-16T04:23:11.698" v="5135" actId="26606"/>
          <ac:spMkLst>
            <pc:docMk/>
            <pc:sldMk cId="160744329" sldId="292"/>
            <ac:spMk id="20" creationId="{D009D6D5-DAC2-4A8B-A17A-E206B9012D09}"/>
          </ac:spMkLst>
        </pc:spChg>
        <pc:spChg chg="add del">
          <ac:chgData name="Lynne Reeder" userId="4acf366f-e930-47a9-b4e6-8a7135d84eb0" providerId="ADAL" clId="{187A940B-3E8D-48FD-9390-741C2ED326C7}" dt="2023-12-16T04:23:13.335" v="5137" actId="26606"/>
          <ac:spMkLst>
            <pc:docMk/>
            <pc:sldMk cId="160744329" sldId="292"/>
            <ac:spMk id="22" creationId="{04812C46-200A-4DEB-A05E-3ED6C68C2387}"/>
          </ac:spMkLst>
        </pc:spChg>
        <pc:spChg chg="add del">
          <ac:chgData name="Lynne Reeder" userId="4acf366f-e930-47a9-b4e6-8a7135d84eb0" providerId="ADAL" clId="{187A940B-3E8D-48FD-9390-741C2ED326C7}" dt="2023-12-16T04:23:13.335" v="5137" actId="26606"/>
          <ac:spMkLst>
            <pc:docMk/>
            <pc:sldMk cId="160744329" sldId="292"/>
            <ac:spMk id="23" creationId="{D1EA859B-E555-4109-94F3-6700E046E008}"/>
          </ac:spMkLst>
        </pc:spChg>
        <pc:spChg chg="add del">
          <ac:chgData name="Lynne Reeder" userId="4acf366f-e930-47a9-b4e6-8a7135d84eb0" providerId="ADAL" clId="{187A940B-3E8D-48FD-9390-741C2ED326C7}" dt="2023-12-16T04:23:14.518" v="5139" actId="26606"/>
          <ac:spMkLst>
            <pc:docMk/>
            <pc:sldMk cId="160744329" sldId="292"/>
            <ac:spMk id="25" creationId="{80DF40B2-80F7-4E71-B46C-284163F3654A}"/>
          </ac:spMkLst>
        </pc:spChg>
        <pc:spChg chg="add del">
          <ac:chgData name="Lynne Reeder" userId="4acf366f-e930-47a9-b4e6-8a7135d84eb0" providerId="ADAL" clId="{187A940B-3E8D-48FD-9390-741C2ED326C7}" dt="2023-12-16T04:23:15.529" v="5141" actId="26606"/>
          <ac:spMkLst>
            <pc:docMk/>
            <pc:sldMk cId="160744329" sldId="292"/>
            <ac:spMk id="27" creationId="{04812C46-200A-4DEB-A05E-3ED6C68C2387}"/>
          </ac:spMkLst>
        </pc:spChg>
        <pc:spChg chg="add del">
          <ac:chgData name="Lynne Reeder" userId="4acf366f-e930-47a9-b4e6-8a7135d84eb0" providerId="ADAL" clId="{187A940B-3E8D-48FD-9390-741C2ED326C7}" dt="2023-12-16T04:23:15.529" v="5141" actId="26606"/>
          <ac:spMkLst>
            <pc:docMk/>
            <pc:sldMk cId="160744329" sldId="292"/>
            <ac:spMk id="28" creationId="{D1EA859B-E555-4109-94F3-6700E046E008}"/>
          </ac:spMkLst>
        </pc:spChg>
        <pc:spChg chg="add del">
          <ac:chgData name="Lynne Reeder" userId="4acf366f-e930-47a9-b4e6-8a7135d84eb0" providerId="ADAL" clId="{187A940B-3E8D-48FD-9390-741C2ED326C7}" dt="2023-12-16T04:23:16.690" v="5143" actId="26606"/>
          <ac:spMkLst>
            <pc:docMk/>
            <pc:sldMk cId="160744329" sldId="292"/>
            <ac:spMk id="30" creationId="{D1D34770-47A8-402C-AF23-2B653F2D88C1}"/>
          </ac:spMkLst>
        </pc:spChg>
        <pc:spChg chg="add del">
          <ac:chgData name="Lynne Reeder" userId="4acf366f-e930-47a9-b4e6-8a7135d84eb0" providerId="ADAL" clId="{187A940B-3E8D-48FD-9390-741C2ED326C7}" dt="2023-12-17T01:07:37.102" v="6220" actId="26606"/>
          <ac:spMkLst>
            <pc:docMk/>
            <pc:sldMk cId="160744329" sldId="292"/>
            <ac:spMk id="40" creationId="{04812C46-200A-4DEB-A05E-3ED6C68C2387}"/>
          </ac:spMkLst>
        </pc:spChg>
        <pc:spChg chg="add del">
          <ac:chgData name="Lynne Reeder" userId="4acf366f-e930-47a9-b4e6-8a7135d84eb0" providerId="ADAL" clId="{187A940B-3E8D-48FD-9390-741C2ED326C7}" dt="2023-12-17T01:07:37.102" v="6220" actId="26606"/>
          <ac:spMkLst>
            <pc:docMk/>
            <pc:sldMk cId="160744329" sldId="292"/>
            <ac:spMk id="41" creationId="{D1EA859B-E555-4109-94F3-6700E046E008}"/>
          </ac:spMkLst>
        </pc:spChg>
        <pc:spChg chg="add del">
          <ac:chgData name="Lynne Reeder" userId="4acf366f-e930-47a9-b4e6-8a7135d84eb0" providerId="ADAL" clId="{187A940B-3E8D-48FD-9390-741C2ED326C7}" dt="2023-12-17T01:07:23.238" v="6211" actId="26606"/>
          <ac:spMkLst>
            <pc:docMk/>
            <pc:sldMk cId="160744329" sldId="292"/>
            <ac:spMk id="46" creationId="{AF6CB648-9554-488A-B457-99CAAD1DA528}"/>
          </ac:spMkLst>
        </pc:spChg>
        <pc:spChg chg="add del">
          <ac:chgData name="Lynne Reeder" userId="4acf366f-e930-47a9-b4e6-8a7135d84eb0" providerId="ADAL" clId="{187A940B-3E8D-48FD-9390-741C2ED326C7}" dt="2023-12-17T01:07:23.238" v="6211" actId="26606"/>
          <ac:spMkLst>
            <pc:docMk/>
            <pc:sldMk cId="160744329" sldId="292"/>
            <ac:spMk id="48" creationId="{E1ED8A68-A582-AC62-104E-E319E9DB340C}"/>
          </ac:spMkLst>
        </pc:spChg>
        <pc:spChg chg="add del">
          <ac:chgData name="Lynne Reeder" userId="4acf366f-e930-47a9-b4e6-8a7135d84eb0" providerId="ADAL" clId="{187A940B-3E8D-48FD-9390-741C2ED326C7}" dt="2023-12-17T01:07:25.734" v="6213" actId="26606"/>
          <ac:spMkLst>
            <pc:docMk/>
            <pc:sldMk cId="160744329" sldId="292"/>
            <ac:spMk id="50" creationId="{6B2C05E3-84E7-4957-95EF-B471CBF71C69}"/>
          </ac:spMkLst>
        </pc:spChg>
        <pc:spChg chg="add del">
          <ac:chgData name="Lynne Reeder" userId="4acf366f-e930-47a9-b4e6-8a7135d84eb0" providerId="ADAL" clId="{187A940B-3E8D-48FD-9390-741C2ED326C7}" dt="2023-12-17T01:07:25.734" v="6213" actId="26606"/>
          <ac:spMkLst>
            <pc:docMk/>
            <pc:sldMk cId="160744329" sldId="292"/>
            <ac:spMk id="51" creationId="{46708FAB-3898-47A9-B05A-AB9ECBD9E796}"/>
          </ac:spMkLst>
        </pc:spChg>
        <pc:spChg chg="add del">
          <ac:chgData name="Lynne Reeder" userId="4acf366f-e930-47a9-b4e6-8a7135d84eb0" providerId="ADAL" clId="{187A940B-3E8D-48FD-9390-741C2ED326C7}" dt="2023-12-17T01:07:25.734" v="6213" actId="26606"/>
          <ac:spMkLst>
            <pc:docMk/>
            <pc:sldMk cId="160744329" sldId="292"/>
            <ac:spMk id="52" creationId="{2E438CA0-CB4D-4C94-8C39-9C7FC9BBEE68}"/>
          </ac:spMkLst>
        </pc:spChg>
        <pc:spChg chg="add del">
          <ac:chgData name="Lynne Reeder" userId="4acf366f-e930-47a9-b4e6-8a7135d84eb0" providerId="ADAL" clId="{187A940B-3E8D-48FD-9390-741C2ED326C7}" dt="2023-12-17T01:07:30.314" v="6215" actId="26606"/>
          <ac:spMkLst>
            <pc:docMk/>
            <pc:sldMk cId="160744329" sldId="292"/>
            <ac:spMk id="54" creationId="{D93394DA-E684-47C2-9020-13225823F40A}"/>
          </ac:spMkLst>
        </pc:spChg>
        <pc:spChg chg="add del">
          <ac:chgData name="Lynne Reeder" userId="4acf366f-e930-47a9-b4e6-8a7135d84eb0" providerId="ADAL" clId="{187A940B-3E8D-48FD-9390-741C2ED326C7}" dt="2023-12-17T01:07:34.989" v="6217" actId="26606"/>
          <ac:spMkLst>
            <pc:docMk/>
            <pc:sldMk cId="160744329" sldId="292"/>
            <ac:spMk id="56" creationId="{46708FAB-3898-47A9-B05A-AB9ECBD9E796}"/>
          </ac:spMkLst>
        </pc:spChg>
        <pc:spChg chg="add del">
          <ac:chgData name="Lynne Reeder" userId="4acf366f-e930-47a9-b4e6-8a7135d84eb0" providerId="ADAL" clId="{187A940B-3E8D-48FD-9390-741C2ED326C7}" dt="2023-12-17T01:07:34.989" v="6217" actId="26606"/>
          <ac:spMkLst>
            <pc:docMk/>
            <pc:sldMk cId="160744329" sldId="292"/>
            <ac:spMk id="57" creationId="{2E438CA0-CB4D-4C94-8C39-9C7FC9BBEE68}"/>
          </ac:spMkLst>
        </pc:spChg>
        <pc:spChg chg="add del">
          <ac:chgData name="Lynne Reeder" userId="4acf366f-e930-47a9-b4e6-8a7135d84eb0" providerId="ADAL" clId="{187A940B-3E8D-48FD-9390-741C2ED326C7}" dt="2023-12-17T01:07:34.989" v="6217" actId="26606"/>
          <ac:spMkLst>
            <pc:docMk/>
            <pc:sldMk cId="160744329" sldId="292"/>
            <ac:spMk id="58" creationId="{6B2C05E3-84E7-4957-95EF-B471CBF71C69}"/>
          </ac:spMkLst>
        </pc:spChg>
        <pc:spChg chg="add del">
          <ac:chgData name="Lynne Reeder" userId="4acf366f-e930-47a9-b4e6-8a7135d84eb0" providerId="ADAL" clId="{187A940B-3E8D-48FD-9390-741C2ED326C7}" dt="2023-12-17T01:07:37.095" v="6219" actId="26606"/>
          <ac:spMkLst>
            <pc:docMk/>
            <pc:sldMk cId="160744329" sldId="292"/>
            <ac:spMk id="60" creationId="{AF6CB648-9554-488A-B457-99CAAD1DA528}"/>
          </ac:spMkLst>
        </pc:spChg>
        <pc:spChg chg="add del">
          <ac:chgData name="Lynne Reeder" userId="4acf366f-e930-47a9-b4e6-8a7135d84eb0" providerId="ADAL" clId="{187A940B-3E8D-48FD-9390-741C2ED326C7}" dt="2023-12-17T01:07:37.095" v="6219" actId="26606"/>
          <ac:spMkLst>
            <pc:docMk/>
            <pc:sldMk cId="160744329" sldId="292"/>
            <ac:spMk id="61" creationId="{E1ED8A68-A582-AC62-104E-E319E9DB340C}"/>
          </ac:spMkLst>
        </pc:spChg>
        <pc:spChg chg="add del">
          <ac:chgData name="Lynne Reeder" userId="4acf366f-e930-47a9-b4e6-8a7135d84eb0" providerId="ADAL" clId="{187A940B-3E8D-48FD-9390-741C2ED326C7}" dt="2023-12-17T01:08:22.686" v="6228" actId="26606"/>
          <ac:spMkLst>
            <pc:docMk/>
            <pc:sldMk cId="160744329" sldId="292"/>
            <ac:spMk id="63" creationId="{D93394DA-E684-47C2-9020-13225823F40A}"/>
          </ac:spMkLst>
        </pc:spChg>
        <pc:spChg chg="add del">
          <ac:chgData name="Lynne Reeder" userId="4acf366f-e930-47a9-b4e6-8a7135d84eb0" providerId="ADAL" clId="{187A940B-3E8D-48FD-9390-741C2ED326C7}" dt="2023-12-17T01:08:21.207" v="6225" actId="26606"/>
          <ac:spMkLst>
            <pc:docMk/>
            <pc:sldMk cId="160744329" sldId="292"/>
            <ac:spMk id="68" creationId="{D1D34770-47A8-402C-AF23-2B653F2D88C1}"/>
          </ac:spMkLst>
        </pc:spChg>
        <pc:spChg chg="add del">
          <ac:chgData name="Lynne Reeder" userId="4acf366f-e930-47a9-b4e6-8a7135d84eb0" providerId="ADAL" clId="{187A940B-3E8D-48FD-9390-741C2ED326C7}" dt="2023-12-17T01:08:22.672" v="6227" actId="26606"/>
          <ac:spMkLst>
            <pc:docMk/>
            <pc:sldMk cId="160744329" sldId="292"/>
            <ac:spMk id="70" creationId="{D93394DA-E684-47C2-9020-13225823F40A}"/>
          </ac:spMkLst>
        </pc:spChg>
        <pc:spChg chg="add del">
          <ac:chgData name="Lynne Reeder" userId="4acf366f-e930-47a9-b4e6-8a7135d84eb0" providerId="ADAL" clId="{187A940B-3E8D-48FD-9390-741C2ED326C7}" dt="2023-12-17T01:08:42.297" v="6241" actId="26606"/>
          <ac:spMkLst>
            <pc:docMk/>
            <pc:sldMk cId="160744329" sldId="292"/>
            <ac:spMk id="72" creationId="{42663BD0-064C-40FC-A331-F49FCA9536AA}"/>
          </ac:spMkLst>
        </pc:spChg>
        <pc:spChg chg="add del">
          <ac:chgData name="Lynne Reeder" userId="4acf366f-e930-47a9-b4e6-8a7135d84eb0" providerId="ADAL" clId="{187A940B-3E8D-48FD-9390-741C2ED326C7}" dt="2023-12-17T01:08:42.297" v="6241" actId="26606"/>
          <ac:spMkLst>
            <pc:docMk/>
            <pc:sldMk cId="160744329" sldId="292"/>
            <ac:spMk id="73" creationId="{79477870-C64A-4E35-8F2F-05B7114F3C74}"/>
          </ac:spMkLst>
        </pc:spChg>
        <pc:spChg chg="add del">
          <ac:chgData name="Lynne Reeder" userId="4acf366f-e930-47a9-b4e6-8a7135d84eb0" providerId="ADAL" clId="{187A940B-3E8D-48FD-9390-741C2ED326C7}" dt="2023-12-17T01:08:42.297" v="6241" actId="26606"/>
          <ac:spMkLst>
            <pc:docMk/>
            <pc:sldMk cId="160744329" sldId="292"/>
            <ac:spMk id="74" creationId="{8AEA628B-C8FF-4D0B-B111-F101F580B15D}"/>
          </ac:spMkLst>
        </pc:spChg>
        <pc:spChg chg="add del">
          <ac:chgData name="Lynne Reeder" userId="4acf366f-e930-47a9-b4e6-8a7135d84eb0" providerId="ADAL" clId="{187A940B-3E8D-48FD-9390-741C2ED326C7}" dt="2023-12-17T01:08:30.503" v="6230" actId="26606"/>
          <ac:spMkLst>
            <pc:docMk/>
            <pc:sldMk cId="160744329" sldId="292"/>
            <ac:spMk id="79" creationId="{D1D34770-47A8-402C-AF23-2B653F2D88C1}"/>
          </ac:spMkLst>
        </pc:spChg>
        <pc:spChg chg="add del">
          <ac:chgData name="Lynne Reeder" userId="4acf366f-e930-47a9-b4e6-8a7135d84eb0" providerId="ADAL" clId="{187A940B-3E8D-48FD-9390-741C2ED326C7}" dt="2023-12-17T01:08:32.745" v="6232" actId="26606"/>
          <ac:spMkLst>
            <pc:docMk/>
            <pc:sldMk cId="160744329" sldId="292"/>
            <ac:spMk id="81" creationId="{61707E60-CEC9-4661-AA82-69242EB4BDC3}"/>
          </ac:spMkLst>
        </pc:spChg>
        <pc:spChg chg="add del">
          <ac:chgData name="Lynne Reeder" userId="4acf366f-e930-47a9-b4e6-8a7135d84eb0" providerId="ADAL" clId="{187A940B-3E8D-48FD-9390-741C2ED326C7}" dt="2023-12-17T01:08:32.745" v="6232" actId="26606"/>
          <ac:spMkLst>
            <pc:docMk/>
            <pc:sldMk cId="160744329" sldId="292"/>
            <ac:spMk id="82" creationId="{B66D7F65-E9B6-4775-8355-D095CC73C1C8}"/>
          </ac:spMkLst>
        </pc:spChg>
        <pc:spChg chg="add del">
          <ac:chgData name="Lynne Reeder" userId="4acf366f-e930-47a9-b4e6-8a7135d84eb0" providerId="ADAL" clId="{187A940B-3E8D-48FD-9390-741C2ED326C7}" dt="2023-12-17T01:08:32.745" v="6232" actId="26606"/>
          <ac:spMkLst>
            <pc:docMk/>
            <pc:sldMk cId="160744329" sldId="292"/>
            <ac:spMk id="83" creationId="{8F035CD8-AE30-4146-96F2-036B0CE5E4F3}"/>
          </ac:spMkLst>
        </pc:spChg>
        <pc:spChg chg="add del">
          <ac:chgData name="Lynne Reeder" userId="4acf366f-e930-47a9-b4e6-8a7135d84eb0" providerId="ADAL" clId="{187A940B-3E8D-48FD-9390-741C2ED326C7}" dt="2023-12-17T01:08:34.962" v="6234" actId="26606"/>
          <ac:spMkLst>
            <pc:docMk/>
            <pc:sldMk cId="160744329" sldId="292"/>
            <ac:spMk id="85" creationId="{99192C51-B764-4A9B-9587-5EF8B628B8D9}"/>
          </ac:spMkLst>
        </pc:spChg>
        <pc:spChg chg="add del">
          <ac:chgData name="Lynne Reeder" userId="4acf366f-e930-47a9-b4e6-8a7135d84eb0" providerId="ADAL" clId="{187A940B-3E8D-48FD-9390-741C2ED326C7}" dt="2023-12-17T01:08:36.235" v="6236" actId="26606"/>
          <ac:spMkLst>
            <pc:docMk/>
            <pc:sldMk cId="160744329" sldId="292"/>
            <ac:spMk id="87" creationId="{F5897CCA-486C-491C-B4C1-5E5C95A82709}"/>
          </ac:spMkLst>
        </pc:spChg>
        <pc:spChg chg="add del">
          <ac:chgData name="Lynne Reeder" userId="4acf366f-e930-47a9-b4e6-8a7135d84eb0" providerId="ADAL" clId="{187A940B-3E8D-48FD-9390-741C2ED326C7}" dt="2023-12-17T01:08:38.216" v="6238" actId="26606"/>
          <ac:spMkLst>
            <pc:docMk/>
            <pc:sldMk cId="160744329" sldId="292"/>
            <ac:spMk id="89" creationId="{B66D7F65-E9B6-4775-8355-D095CC73C1C8}"/>
          </ac:spMkLst>
        </pc:spChg>
        <pc:spChg chg="add del">
          <ac:chgData name="Lynne Reeder" userId="4acf366f-e930-47a9-b4e6-8a7135d84eb0" providerId="ADAL" clId="{187A940B-3E8D-48FD-9390-741C2ED326C7}" dt="2023-12-17T01:08:38.216" v="6238" actId="26606"/>
          <ac:spMkLst>
            <pc:docMk/>
            <pc:sldMk cId="160744329" sldId="292"/>
            <ac:spMk id="90" creationId="{61707E60-CEC9-4661-AA82-69242EB4BDC3}"/>
          </ac:spMkLst>
        </pc:spChg>
        <pc:spChg chg="add del">
          <ac:chgData name="Lynne Reeder" userId="4acf366f-e930-47a9-b4e6-8a7135d84eb0" providerId="ADAL" clId="{187A940B-3E8D-48FD-9390-741C2ED326C7}" dt="2023-12-17T01:08:38.216" v="6238" actId="26606"/>
          <ac:spMkLst>
            <pc:docMk/>
            <pc:sldMk cId="160744329" sldId="292"/>
            <ac:spMk id="91" creationId="{8F035CD8-AE30-4146-96F2-036B0CE5E4F3}"/>
          </ac:spMkLst>
        </pc:spChg>
        <pc:spChg chg="add del">
          <ac:chgData name="Lynne Reeder" userId="4acf366f-e930-47a9-b4e6-8a7135d84eb0" providerId="ADAL" clId="{187A940B-3E8D-48FD-9390-741C2ED326C7}" dt="2023-12-17T01:08:42.291" v="6240" actId="26606"/>
          <ac:spMkLst>
            <pc:docMk/>
            <pc:sldMk cId="160744329" sldId="292"/>
            <ac:spMk id="93" creationId="{12609869-9E80-471B-A487-A53288E0E791}"/>
          </ac:spMkLst>
        </pc:spChg>
        <pc:spChg chg="add del">
          <ac:chgData name="Lynne Reeder" userId="4acf366f-e930-47a9-b4e6-8a7135d84eb0" providerId="ADAL" clId="{187A940B-3E8D-48FD-9390-741C2ED326C7}" dt="2023-12-17T01:08:42.291" v="6240" actId="26606"/>
          <ac:spMkLst>
            <pc:docMk/>
            <pc:sldMk cId="160744329" sldId="292"/>
            <ac:spMk id="94" creationId="{7004738A-9D34-43E8-97D2-CA0EED4F8BE0}"/>
          </ac:spMkLst>
        </pc:spChg>
        <pc:spChg chg="add del">
          <ac:chgData name="Lynne Reeder" userId="4acf366f-e930-47a9-b4e6-8a7135d84eb0" providerId="ADAL" clId="{187A940B-3E8D-48FD-9390-741C2ED326C7}" dt="2023-12-17T01:08:42.291" v="6240" actId="26606"/>
          <ac:spMkLst>
            <pc:docMk/>
            <pc:sldMk cId="160744329" sldId="292"/>
            <ac:spMk id="95" creationId="{B8B8D07F-F13E-443E-BA68-2D26672D76B9}"/>
          </ac:spMkLst>
        </pc:spChg>
        <pc:spChg chg="add del">
          <ac:chgData name="Lynne Reeder" userId="4acf366f-e930-47a9-b4e6-8a7135d84eb0" providerId="ADAL" clId="{187A940B-3E8D-48FD-9390-741C2ED326C7}" dt="2023-12-17T01:08:42.291" v="6240" actId="26606"/>
          <ac:spMkLst>
            <pc:docMk/>
            <pc:sldMk cId="160744329" sldId="292"/>
            <ac:spMk id="96" creationId="{2813A4FA-24A5-41ED-A534-3807D1B2F344}"/>
          </ac:spMkLst>
        </pc:spChg>
        <pc:spChg chg="add del">
          <ac:chgData name="Lynne Reeder" userId="4acf366f-e930-47a9-b4e6-8a7135d84eb0" providerId="ADAL" clId="{187A940B-3E8D-48FD-9390-741C2ED326C7}" dt="2023-12-17T01:08:42.291" v="6240" actId="26606"/>
          <ac:spMkLst>
            <pc:docMk/>
            <pc:sldMk cId="160744329" sldId="292"/>
            <ac:spMk id="97" creationId="{C3944F27-CA70-4E84-A51A-E6BF89558979}"/>
          </ac:spMkLst>
        </pc:spChg>
        <pc:spChg chg="add">
          <ac:chgData name="Lynne Reeder" userId="4acf366f-e930-47a9-b4e6-8a7135d84eb0" providerId="ADAL" clId="{187A940B-3E8D-48FD-9390-741C2ED326C7}" dt="2023-12-17T01:08:42.297" v="6241" actId="26606"/>
          <ac:spMkLst>
            <pc:docMk/>
            <pc:sldMk cId="160744329" sldId="292"/>
            <ac:spMk id="99" creationId="{D1D34770-47A8-402C-AF23-2B653F2D88C1}"/>
          </ac:spMkLst>
        </pc:spChg>
        <pc:grpChg chg="add del">
          <ac:chgData name="Lynne Reeder" userId="4acf366f-e930-47a9-b4e6-8a7135d84eb0" providerId="ADAL" clId="{187A940B-3E8D-48FD-9390-741C2ED326C7}" dt="2023-12-16T04:23:18.725" v="5145" actId="26606"/>
          <ac:grpSpMkLst>
            <pc:docMk/>
            <pc:sldMk cId="160744329" sldId="292"/>
            <ac:grpSpMk id="32" creationId="{1FD67D68-9B83-C338-8342-3348D8F22347}"/>
          </ac:grpSpMkLst>
        </pc:grpChg>
        <pc:grpChg chg="add del">
          <ac:chgData name="Lynne Reeder" userId="4acf366f-e930-47a9-b4e6-8a7135d84eb0" providerId="ADAL" clId="{187A940B-3E8D-48FD-9390-741C2ED326C7}" dt="2023-12-16T04:23:21.499" v="5147" actId="26606"/>
          <ac:grpSpMkLst>
            <pc:docMk/>
            <pc:sldMk cId="160744329" sldId="292"/>
            <ac:grpSpMk id="35" creationId="{114ED94A-C85D-4CD3-4205-438D21CE6B38}"/>
          </ac:grpSpMkLst>
        </pc:grpChg>
        <pc:picChg chg="add del mod ord">
          <ac:chgData name="Lynne Reeder" userId="4acf366f-e930-47a9-b4e6-8a7135d84eb0" providerId="ADAL" clId="{187A940B-3E8D-48FD-9390-741C2ED326C7}" dt="2023-12-17T01:07:09.229" v="6207" actId="478"/>
          <ac:picMkLst>
            <pc:docMk/>
            <pc:sldMk cId="160744329" sldId="292"/>
            <ac:picMk id="4" creationId="{B7DD9BA6-C2EF-5E0B-3DB2-C096E07CDE95}"/>
          </ac:picMkLst>
        </pc:picChg>
        <pc:picChg chg="add del mod ord">
          <ac:chgData name="Lynne Reeder" userId="4acf366f-e930-47a9-b4e6-8a7135d84eb0" providerId="ADAL" clId="{187A940B-3E8D-48FD-9390-741C2ED326C7}" dt="2023-12-17T01:08:14.812" v="6221" actId="478"/>
          <ac:picMkLst>
            <pc:docMk/>
            <pc:sldMk cId="160744329" sldId="292"/>
            <ac:picMk id="5" creationId="{56C5F0A7-88DC-7BC6-A531-3F8F58DDF15E}"/>
          </ac:picMkLst>
        </pc:picChg>
        <pc:picChg chg="add mod">
          <ac:chgData name="Lynne Reeder" userId="4acf366f-e930-47a9-b4e6-8a7135d84eb0" providerId="ADAL" clId="{187A940B-3E8D-48FD-9390-741C2ED326C7}" dt="2023-12-17T02:15:28.766" v="8989" actId="14100"/>
          <ac:picMkLst>
            <pc:docMk/>
            <pc:sldMk cId="160744329" sldId="292"/>
            <ac:picMk id="6" creationId="{1620B5DD-463A-68E8-8BF8-642DEF8ABA46}"/>
          </ac:picMkLst>
        </pc:picChg>
      </pc:sldChg>
      <pc:sldChg chg="addSp delSp modSp new mod setBg addAnim delAnim">
        <pc:chgData name="Lynne Reeder" userId="4acf366f-e930-47a9-b4e6-8a7135d84eb0" providerId="ADAL" clId="{187A940B-3E8D-48FD-9390-741C2ED326C7}" dt="2023-12-17T23:56:52.829" v="11986" actId="255"/>
        <pc:sldMkLst>
          <pc:docMk/>
          <pc:sldMk cId="869907996" sldId="293"/>
        </pc:sldMkLst>
        <pc:spChg chg="del mod">
          <ac:chgData name="Lynne Reeder" userId="4acf366f-e930-47a9-b4e6-8a7135d84eb0" providerId="ADAL" clId="{187A940B-3E8D-48FD-9390-741C2ED326C7}" dt="2023-12-17T02:33:06.415" v="9643" actId="478"/>
          <ac:spMkLst>
            <pc:docMk/>
            <pc:sldMk cId="869907996" sldId="293"/>
            <ac:spMk id="2" creationId="{A80D3E2A-F9D4-0033-6B3A-B6FAB5B929EC}"/>
          </ac:spMkLst>
        </pc:spChg>
        <pc:spChg chg="mod ord">
          <ac:chgData name="Lynne Reeder" userId="4acf366f-e930-47a9-b4e6-8a7135d84eb0" providerId="ADAL" clId="{187A940B-3E8D-48FD-9390-741C2ED326C7}" dt="2023-12-17T23:56:52.829" v="11986" actId="255"/>
          <ac:spMkLst>
            <pc:docMk/>
            <pc:sldMk cId="869907996" sldId="293"/>
            <ac:spMk id="3" creationId="{F8C75403-BF38-34F6-2F8E-C7A248CDD7E2}"/>
          </ac:spMkLst>
        </pc:spChg>
        <pc:spChg chg="add del">
          <ac:chgData name="Lynne Reeder" userId="4acf366f-e930-47a9-b4e6-8a7135d84eb0" providerId="ADAL" clId="{187A940B-3E8D-48FD-9390-741C2ED326C7}" dt="2023-12-17T01:28:33.306" v="7268" actId="26606"/>
          <ac:spMkLst>
            <pc:docMk/>
            <pc:sldMk cId="869907996" sldId="293"/>
            <ac:spMk id="9" creationId="{ECC07320-C2CA-4E29-8481-9D9E143C7788}"/>
          </ac:spMkLst>
        </pc:spChg>
        <pc:spChg chg="add del">
          <ac:chgData name="Lynne Reeder" userId="4acf366f-e930-47a9-b4e6-8a7135d84eb0" providerId="ADAL" clId="{187A940B-3E8D-48FD-9390-741C2ED326C7}" dt="2023-12-17T01:28:34.773" v="7271" actId="26606"/>
          <ac:spMkLst>
            <pc:docMk/>
            <pc:sldMk cId="869907996" sldId="293"/>
            <ac:spMk id="11" creationId="{007891EC-4501-44ED-A8C8-B11B6DB767AB}"/>
          </ac:spMkLst>
        </pc:spChg>
        <pc:spChg chg="add del">
          <ac:chgData name="Lynne Reeder" userId="4acf366f-e930-47a9-b4e6-8a7135d84eb0" providerId="ADAL" clId="{187A940B-3E8D-48FD-9390-741C2ED326C7}" dt="2023-12-17T01:28:34.773" v="7271" actId="26606"/>
          <ac:spMkLst>
            <pc:docMk/>
            <pc:sldMk cId="869907996" sldId="293"/>
            <ac:spMk id="12" creationId="{C1DD1A8A-57D5-4A81-AD04-532B043C5611}"/>
          </ac:spMkLst>
        </pc:spChg>
        <pc:spChg chg="add del">
          <ac:chgData name="Lynne Reeder" userId="4acf366f-e930-47a9-b4e6-8a7135d84eb0" providerId="ADAL" clId="{187A940B-3E8D-48FD-9390-741C2ED326C7}" dt="2023-12-17T01:28:36.369" v="7273" actId="26606"/>
          <ac:spMkLst>
            <pc:docMk/>
            <pc:sldMk cId="869907996" sldId="293"/>
            <ac:spMk id="13" creationId="{D07DD2DE-F619-49DD-B5E7-03A290FF4ED1}"/>
          </ac:spMkLst>
        </pc:spChg>
        <pc:spChg chg="add del">
          <ac:chgData name="Lynne Reeder" userId="4acf366f-e930-47a9-b4e6-8a7135d84eb0" providerId="ADAL" clId="{187A940B-3E8D-48FD-9390-741C2ED326C7}" dt="2023-12-17T01:28:36.369" v="7273" actId="26606"/>
          <ac:spMkLst>
            <pc:docMk/>
            <pc:sldMk cId="869907996" sldId="293"/>
            <ac:spMk id="14" creationId="{A8384FB5-9ADC-4DDC-881B-597D56F5B15D}"/>
          </ac:spMkLst>
        </pc:spChg>
        <pc:spChg chg="add del">
          <ac:chgData name="Lynne Reeder" userId="4acf366f-e930-47a9-b4e6-8a7135d84eb0" providerId="ADAL" clId="{187A940B-3E8D-48FD-9390-741C2ED326C7}" dt="2023-12-17T01:28:36.369" v="7273" actId="26606"/>
          <ac:spMkLst>
            <pc:docMk/>
            <pc:sldMk cId="869907996" sldId="293"/>
            <ac:spMk id="15" creationId="{85149191-5F60-4A28-AAFF-039F96B0F3EC}"/>
          </ac:spMkLst>
        </pc:spChg>
        <pc:spChg chg="add del">
          <ac:chgData name="Lynne Reeder" userId="4acf366f-e930-47a9-b4e6-8a7135d84eb0" providerId="ADAL" clId="{187A940B-3E8D-48FD-9390-741C2ED326C7}" dt="2023-12-17T01:28:36.369" v="7273" actId="26606"/>
          <ac:spMkLst>
            <pc:docMk/>
            <pc:sldMk cId="869907996" sldId="293"/>
            <ac:spMk id="16" creationId="{91E5A9A7-95C6-4F4F-B00E-C82E07FE62EF}"/>
          </ac:spMkLst>
        </pc:spChg>
        <pc:spChg chg="add del">
          <ac:chgData name="Lynne Reeder" userId="4acf366f-e930-47a9-b4e6-8a7135d84eb0" providerId="ADAL" clId="{187A940B-3E8D-48FD-9390-741C2ED326C7}" dt="2023-12-17T01:28:36.369" v="7273" actId="26606"/>
          <ac:spMkLst>
            <pc:docMk/>
            <pc:sldMk cId="869907996" sldId="293"/>
            <ac:spMk id="17" creationId="{F8260ED5-17F7-4158-B241-D51DD4CF1B7E}"/>
          </ac:spMkLst>
        </pc:spChg>
        <pc:spChg chg="add del">
          <ac:chgData name="Lynne Reeder" userId="4acf366f-e930-47a9-b4e6-8a7135d84eb0" providerId="ADAL" clId="{187A940B-3E8D-48FD-9390-741C2ED326C7}" dt="2023-12-17T01:28:38.497" v="7275" actId="26606"/>
          <ac:spMkLst>
            <pc:docMk/>
            <pc:sldMk cId="869907996" sldId="293"/>
            <ac:spMk id="19" creationId="{E91DC736-0EF8-4F87-9146-EBF1D2EE4D3D}"/>
          </ac:spMkLst>
        </pc:spChg>
        <pc:spChg chg="add del">
          <ac:chgData name="Lynne Reeder" userId="4acf366f-e930-47a9-b4e6-8a7135d84eb0" providerId="ADAL" clId="{187A940B-3E8D-48FD-9390-741C2ED326C7}" dt="2023-12-17T01:28:38.497" v="7275" actId="26606"/>
          <ac:spMkLst>
            <pc:docMk/>
            <pc:sldMk cId="869907996" sldId="293"/>
            <ac:spMk id="20" creationId="{097CD68E-23E3-4007-8847-CD0944C4F7BE}"/>
          </ac:spMkLst>
        </pc:spChg>
        <pc:spChg chg="add del">
          <ac:chgData name="Lynne Reeder" userId="4acf366f-e930-47a9-b4e6-8a7135d84eb0" providerId="ADAL" clId="{187A940B-3E8D-48FD-9390-741C2ED326C7}" dt="2023-12-17T01:28:38.497" v="7275" actId="26606"/>
          <ac:spMkLst>
            <pc:docMk/>
            <pc:sldMk cId="869907996" sldId="293"/>
            <ac:spMk id="21" creationId="{AF2F604E-43BE-4DC3-B983-E071523364F8}"/>
          </ac:spMkLst>
        </pc:spChg>
        <pc:spChg chg="add del">
          <ac:chgData name="Lynne Reeder" userId="4acf366f-e930-47a9-b4e6-8a7135d84eb0" providerId="ADAL" clId="{187A940B-3E8D-48FD-9390-741C2ED326C7}" dt="2023-12-17T01:28:38.497" v="7275" actId="26606"/>
          <ac:spMkLst>
            <pc:docMk/>
            <pc:sldMk cId="869907996" sldId="293"/>
            <ac:spMk id="22" creationId="{08C9B587-E65E-4B52-B37C-ABEBB6E87928}"/>
          </ac:spMkLst>
        </pc:spChg>
        <pc:spChg chg="add del">
          <ac:chgData name="Lynne Reeder" userId="4acf366f-e930-47a9-b4e6-8a7135d84eb0" providerId="ADAL" clId="{187A940B-3E8D-48FD-9390-741C2ED326C7}" dt="2023-12-17T01:28:41.057" v="7277" actId="26606"/>
          <ac:spMkLst>
            <pc:docMk/>
            <pc:sldMk cId="869907996" sldId="293"/>
            <ac:spMk id="24" creationId="{2B97F24A-32CE-4C1C-A50D-3016B394DCFB}"/>
          </ac:spMkLst>
        </pc:spChg>
        <pc:spChg chg="add del">
          <ac:chgData name="Lynne Reeder" userId="4acf366f-e930-47a9-b4e6-8a7135d84eb0" providerId="ADAL" clId="{187A940B-3E8D-48FD-9390-741C2ED326C7}" dt="2023-12-17T01:28:41.057" v="7277" actId="26606"/>
          <ac:spMkLst>
            <pc:docMk/>
            <pc:sldMk cId="869907996" sldId="293"/>
            <ac:spMk id="25" creationId="{CD8B4F24-440B-49E9-B85D-733523DC064B}"/>
          </ac:spMkLst>
        </pc:spChg>
        <pc:spChg chg="add del">
          <ac:chgData name="Lynne Reeder" userId="4acf366f-e930-47a9-b4e6-8a7135d84eb0" providerId="ADAL" clId="{187A940B-3E8D-48FD-9390-741C2ED326C7}" dt="2023-12-17T01:28:42.807" v="7279" actId="26606"/>
          <ac:spMkLst>
            <pc:docMk/>
            <pc:sldMk cId="869907996" sldId="293"/>
            <ac:spMk id="27" creationId="{026A84AF-6F58-471A-BF1F-10D8C03511C4}"/>
          </ac:spMkLst>
        </pc:spChg>
        <pc:spChg chg="add del">
          <ac:chgData name="Lynne Reeder" userId="4acf366f-e930-47a9-b4e6-8a7135d84eb0" providerId="ADAL" clId="{187A940B-3E8D-48FD-9390-741C2ED326C7}" dt="2023-12-17T01:28:48.771" v="7281" actId="26606"/>
          <ac:spMkLst>
            <pc:docMk/>
            <pc:sldMk cId="869907996" sldId="293"/>
            <ac:spMk id="29" creationId="{B1595A09-E336-4D1B-9B3A-06A2287A54E2}"/>
          </ac:spMkLst>
        </pc:spChg>
        <pc:spChg chg="add del">
          <ac:chgData name="Lynne Reeder" userId="4acf366f-e930-47a9-b4e6-8a7135d84eb0" providerId="ADAL" clId="{187A940B-3E8D-48FD-9390-741C2ED326C7}" dt="2023-12-17T01:28:48.771" v="7281" actId="26606"/>
          <ac:spMkLst>
            <pc:docMk/>
            <pc:sldMk cId="869907996" sldId="293"/>
            <ac:spMk id="30" creationId="{3540989C-C7B8-473B-BF87-6F2DA6A90006}"/>
          </ac:spMkLst>
        </pc:spChg>
        <pc:spChg chg="add del">
          <ac:chgData name="Lynne Reeder" userId="4acf366f-e930-47a9-b4e6-8a7135d84eb0" providerId="ADAL" clId="{187A940B-3E8D-48FD-9390-741C2ED326C7}" dt="2023-12-17T01:28:51.017" v="7284" actId="26606"/>
          <ac:spMkLst>
            <pc:docMk/>
            <pc:sldMk cId="869907996" sldId="293"/>
            <ac:spMk id="32" creationId="{9B7AD9F6-8CE7-4299-8FC6-328F4DCD3FF9}"/>
          </ac:spMkLst>
        </pc:spChg>
        <pc:spChg chg="add del">
          <ac:chgData name="Lynne Reeder" userId="4acf366f-e930-47a9-b4e6-8a7135d84eb0" providerId="ADAL" clId="{187A940B-3E8D-48FD-9390-741C2ED326C7}" dt="2023-12-17T01:28:51.017" v="7284" actId="26606"/>
          <ac:spMkLst>
            <pc:docMk/>
            <pc:sldMk cId="869907996" sldId="293"/>
            <ac:spMk id="33" creationId="{F49775AF-8896-43EE-92C6-83497D6DC56F}"/>
          </ac:spMkLst>
        </pc:spChg>
        <pc:spChg chg="add del">
          <ac:chgData name="Lynne Reeder" userId="4acf366f-e930-47a9-b4e6-8a7135d84eb0" providerId="ADAL" clId="{187A940B-3E8D-48FD-9390-741C2ED326C7}" dt="2023-12-17T01:28:53.564" v="7286" actId="26606"/>
          <ac:spMkLst>
            <pc:docMk/>
            <pc:sldMk cId="869907996" sldId="293"/>
            <ac:spMk id="35" creationId="{026A84AF-6F58-471A-BF1F-10D8C03511C4}"/>
          </ac:spMkLst>
        </pc:spChg>
        <pc:spChg chg="add del">
          <ac:chgData name="Lynne Reeder" userId="4acf366f-e930-47a9-b4e6-8a7135d84eb0" providerId="ADAL" clId="{187A940B-3E8D-48FD-9390-741C2ED326C7}" dt="2023-12-17T01:28:54.555" v="7288" actId="26606"/>
          <ac:spMkLst>
            <pc:docMk/>
            <pc:sldMk cId="869907996" sldId="293"/>
            <ac:spMk id="37" creationId="{0671A8AE-40A1-4631-A6B8-581AFF065482}"/>
          </ac:spMkLst>
        </pc:spChg>
        <pc:spChg chg="add del">
          <ac:chgData name="Lynne Reeder" userId="4acf366f-e930-47a9-b4e6-8a7135d84eb0" providerId="ADAL" clId="{187A940B-3E8D-48FD-9390-741C2ED326C7}" dt="2023-12-17T01:28:54.555" v="7288" actId="26606"/>
          <ac:spMkLst>
            <pc:docMk/>
            <pc:sldMk cId="869907996" sldId="293"/>
            <ac:spMk id="38" creationId="{AB58EF07-17C2-48CF-ABB0-EEF1F17CB8F0}"/>
          </ac:spMkLst>
        </pc:spChg>
        <pc:spChg chg="add del">
          <ac:chgData name="Lynne Reeder" userId="4acf366f-e930-47a9-b4e6-8a7135d84eb0" providerId="ADAL" clId="{187A940B-3E8D-48FD-9390-741C2ED326C7}" dt="2023-12-17T01:28:54.555" v="7288" actId="26606"/>
          <ac:spMkLst>
            <pc:docMk/>
            <pc:sldMk cId="869907996" sldId="293"/>
            <ac:spMk id="39" creationId="{AF2F604E-43BE-4DC3-B983-E071523364F8}"/>
          </ac:spMkLst>
        </pc:spChg>
        <pc:spChg chg="add del">
          <ac:chgData name="Lynne Reeder" userId="4acf366f-e930-47a9-b4e6-8a7135d84eb0" providerId="ADAL" clId="{187A940B-3E8D-48FD-9390-741C2ED326C7}" dt="2023-12-17T01:28:54.555" v="7288" actId="26606"/>
          <ac:spMkLst>
            <pc:docMk/>
            <pc:sldMk cId="869907996" sldId="293"/>
            <ac:spMk id="40" creationId="{08C9B587-E65E-4B52-B37C-ABEBB6E87928}"/>
          </ac:spMkLst>
        </pc:spChg>
        <pc:spChg chg="add del">
          <ac:chgData name="Lynne Reeder" userId="4acf366f-e930-47a9-b4e6-8a7135d84eb0" providerId="ADAL" clId="{187A940B-3E8D-48FD-9390-741C2ED326C7}" dt="2023-12-17T01:28:55.672" v="7290" actId="26606"/>
          <ac:spMkLst>
            <pc:docMk/>
            <pc:sldMk cId="869907996" sldId="293"/>
            <ac:spMk id="42" creationId="{8FC9BE17-9A7B-462D-AE50-3D8777387304}"/>
          </ac:spMkLst>
        </pc:spChg>
        <pc:spChg chg="add del">
          <ac:chgData name="Lynne Reeder" userId="4acf366f-e930-47a9-b4e6-8a7135d84eb0" providerId="ADAL" clId="{187A940B-3E8D-48FD-9390-741C2ED326C7}" dt="2023-12-17T01:28:55.672" v="7290" actId="26606"/>
          <ac:spMkLst>
            <pc:docMk/>
            <pc:sldMk cId="869907996" sldId="293"/>
            <ac:spMk id="43" creationId="{3EBE8569-6AEC-4B8C-8D53-2DE337CDBA65}"/>
          </ac:spMkLst>
        </pc:spChg>
        <pc:spChg chg="add del">
          <ac:chgData name="Lynne Reeder" userId="4acf366f-e930-47a9-b4e6-8a7135d84eb0" providerId="ADAL" clId="{187A940B-3E8D-48FD-9390-741C2ED326C7}" dt="2023-12-17T01:28:55.672" v="7290" actId="26606"/>
          <ac:spMkLst>
            <pc:docMk/>
            <pc:sldMk cId="869907996" sldId="293"/>
            <ac:spMk id="44" creationId="{55D4142C-5077-457F-A6AD-3FECFDB39685}"/>
          </ac:spMkLst>
        </pc:spChg>
        <pc:spChg chg="add del">
          <ac:chgData name="Lynne Reeder" userId="4acf366f-e930-47a9-b4e6-8a7135d84eb0" providerId="ADAL" clId="{187A940B-3E8D-48FD-9390-741C2ED326C7}" dt="2023-12-17T01:28:55.672" v="7290" actId="26606"/>
          <ac:spMkLst>
            <pc:docMk/>
            <pc:sldMk cId="869907996" sldId="293"/>
            <ac:spMk id="45" creationId="{7A5F0580-5EE9-419F-96EE-B6529EF6E7D0}"/>
          </ac:spMkLst>
        </pc:spChg>
        <pc:spChg chg="add del">
          <ac:chgData name="Lynne Reeder" userId="4acf366f-e930-47a9-b4e6-8a7135d84eb0" providerId="ADAL" clId="{187A940B-3E8D-48FD-9390-741C2ED326C7}" dt="2023-12-17T01:28:56.813" v="7292" actId="26606"/>
          <ac:spMkLst>
            <pc:docMk/>
            <pc:sldMk cId="869907996" sldId="293"/>
            <ac:spMk id="47" creationId="{73BCEA90-F7D5-4EC1-9BE2-5A49A20F4B1D}"/>
          </ac:spMkLst>
        </pc:spChg>
        <pc:spChg chg="add del">
          <ac:chgData name="Lynne Reeder" userId="4acf366f-e930-47a9-b4e6-8a7135d84eb0" providerId="ADAL" clId="{187A940B-3E8D-48FD-9390-741C2ED326C7}" dt="2023-12-17T01:28:56.813" v="7292" actId="26606"/>
          <ac:spMkLst>
            <pc:docMk/>
            <pc:sldMk cId="869907996" sldId="293"/>
            <ac:spMk id="48" creationId="{9848F91B-FA65-4A06-A177-8CCF7EBC8631}"/>
          </ac:spMkLst>
        </pc:spChg>
        <pc:spChg chg="add del">
          <ac:chgData name="Lynne Reeder" userId="4acf366f-e930-47a9-b4e6-8a7135d84eb0" providerId="ADAL" clId="{187A940B-3E8D-48FD-9390-741C2ED326C7}" dt="2023-12-17T01:28:56.813" v="7292" actId="26606"/>
          <ac:spMkLst>
            <pc:docMk/>
            <pc:sldMk cId="869907996" sldId="293"/>
            <ac:spMk id="49" creationId="{2CF7CF5F-D747-47B3-80B1-8392750446C6}"/>
          </ac:spMkLst>
        </pc:spChg>
        <pc:spChg chg="add del">
          <ac:chgData name="Lynne Reeder" userId="4acf366f-e930-47a9-b4e6-8a7135d84eb0" providerId="ADAL" clId="{187A940B-3E8D-48FD-9390-741C2ED326C7}" dt="2023-12-17T01:28:56.813" v="7292" actId="26606"/>
          <ac:spMkLst>
            <pc:docMk/>
            <pc:sldMk cId="869907996" sldId="293"/>
            <ac:spMk id="50" creationId="{820B6604-1FF9-43F5-AC47-3D41CB2F563B}"/>
          </ac:spMkLst>
        </pc:spChg>
        <pc:spChg chg="add del">
          <ac:chgData name="Lynne Reeder" userId="4acf366f-e930-47a9-b4e6-8a7135d84eb0" providerId="ADAL" clId="{187A940B-3E8D-48FD-9390-741C2ED326C7}" dt="2023-12-17T01:28:56.813" v="7292" actId="26606"/>
          <ac:spMkLst>
            <pc:docMk/>
            <pc:sldMk cId="869907996" sldId="293"/>
            <ac:spMk id="51" creationId="{D98779F6-5395-4B82-BDCB-4ADF6A5BB9E5}"/>
          </ac:spMkLst>
        </pc:spChg>
        <pc:spChg chg="add del">
          <ac:chgData name="Lynne Reeder" userId="4acf366f-e930-47a9-b4e6-8a7135d84eb0" providerId="ADAL" clId="{187A940B-3E8D-48FD-9390-741C2ED326C7}" dt="2023-12-17T01:28:56.813" v="7292" actId="26606"/>
          <ac:spMkLst>
            <pc:docMk/>
            <pc:sldMk cId="869907996" sldId="293"/>
            <ac:spMk id="52" creationId="{CE1108CD-786E-4304-9504-9C5AD64829D2}"/>
          </ac:spMkLst>
        </pc:spChg>
        <pc:spChg chg="add del">
          <ac:chgData name="Lynne Reeder" userId="4acf366f-e930-47a9-b4e6-8a7135d84eb0" providerId="ADAL" clId="{187A940B-3E8D-48FD-9390-741C2ED326C7}" dt="2023-12-17T01:28:56.813" v="7292" actId="26606"/>
          <ac:spMkLst>
            <pc:docMk/>
            <pc:sldMk cId="869907996" sldId="293"/>
            <ac:spMk id="53" creationId="{C70191CD-D48F-4F7A-8077-0380603A29E2}"/>
          </ac:spMkLst>
        </pc:spChg>
        <pc:spChg chg="add del">
          <ac:chgData name="Lynne Reeder" userId="4acf366f-e930-47a9-b4e6-8a7135d84eb0" providerId="ADAL" clId="{187A940B-3E8D-48FD-9390-741C2ED326C7}" dt="2023-12-17T01:28:58.179" v="7294" actId="26606"/>
          <ac:spMkLst>
            <pc:docMk/>
            <pc:sldMk cId="869907996" sldId="293"/>
            <ac:spMk id="55" creationId="{5DCB5928-DC7D-4612-9922-441966E15627}"/>
          </ac:spMkLst>
        </pc:spChg>
        <pc:spChg chg="add del">
          <ac:chgData name="Lynne Reeder" userId="4acf366f-e930-47a9-b4e6-8a7135d84eb0" providerId="ADAL" clId="{187A940B-3E8D-48FD-9390-741C2ED326C7}" dt="2023-12-17T01:28:58.179" v="7294" actId="26606"/>
          <ac:spMkLst>
            <pc:docMk/>
            <pc:sldMk cId="869907996" sldId="293"/>
            <ac:spMk id="56" creationId="{682C1161-1736-45EC-99B7-33F3CAE9D517}"/>
          </ac:spMkLst>
        </pc:spChg>
        <pc:spChg chg="add del">
          <ac:chgData name="Lynne Reeder" userId="4acf366f-e930-47a9-b4e6-8a7135d84eb0" providerId="ADAL" clId="{187A940B-3E8D-48FD-9390-741C2ED326C7}" dt="2023-12-17T01:28:58.179" v="7294" actId="26606"/>
          <ac:spMkLst>
            <pc:docMk/>
            <pc:sldMk cId="869907996" sldId="293"/>
            <ac:spMk id="57" creationId="{84D4DDB8-B68F-45B0-9F62-C4279996F672}"/>
          </ac:spMkLst>
        </pc:spChg>
        <pc:spChg chg="add del">
          <ac:chgData name="Lynne Reeder" userId="4acf366f-e930-47a9-b4e6-8a7135d84eb0" providerId="ADAL" clId="{187A940B-3E8D-48FD-9390-741C2ED326C7}" dt="2023-12-17T01:28:58.179" v="7294" actId="26606"/>
          <ac:spMkLst>
            <pc:docMk/>
            <pc:sldMk cId="869907996" sldId="293"/>
            <ac:spMk id="58" creationId="{AF2F604E-43BE-4DC3-B983-E071523364F8}"/>
          </ac:spMkLst>
        </pc:spChg>
        <pc:spChg chg="add del">
          <ac:chgData name="Lynne Reeder" userId="4acf366f-e930-47a9-b4e6-8a7135d84eb0" providerId="ADAL" clId="{187A940B-3E8D-48FD-9390-741C2ED326C7}" dt="2023-12-17T01:28:58.179" v="7294" actId="26606"/>
          <ac:spMkLst>
            <pc:docMk/>
            <pc:sldMk cId="869907996" sldId="293"/>
            <ac:spMk id="59" creationId="{08C9B587-E65E-4B52-B37C-ABEBB6E87928}"/>
          </ac:spMkLst>
        </pc:spChg>
        <pc:spChg chg="add del">
          <ac:chgData name="Lynne Reeder" userId="4acf366f-e930-47a9-b4e6-8a7135d84eb0" providerId="ADAL" clId="{187A940B-3E8D-48FD-9390-741C2ED326C7}" dt="2023-12-17T01:28:59.809" v="7296" actId="26606"/>
          <ac:spMkLst>
            <pc:docMk/>
            <pc:sldMk cId="869907996" sldId="293"/>
            <ac:spMk id="61" creationId="{337940BB-FBC4-492E-BD92-3B7B914D0EAE}"/>
          </ac:spMkLst>
        </pc:spChg>
        <pc:spChg chg="add del">
          <ac:chgData name="Lynne Reeder" userId="4acf366f-e930-47a9-b4e6-8a7135d84eb0" providerId="ADAL" clId="{187A940B-3E8D-48FD-9390-741C2ED326C7}" dt="2023-12-17T01:28:59.809" v="7296" actId="26606"/>
          <ac:spMkLst>
            <pc:docMk/>
            <pc:sldMk cId="869907996" sldId="293"/>
            <ac:spMk id="62" creationId="{3FCFB1DE-0B7E-48CC-BA90-B2AB0889F9D6}"/>
          </ac:spMkLst>
        </pc:spChg>
        <pc:spChg chg="add del">
          <ac:chgData name="Lynne Reeder" userId="4acf366f-e930-47a9-b4e6-8a7135d84eb0" providerId="ADAL" clId="{187A940B-3E8D-48FD-9390-741C2ED326C7}" dt="2023-12-17T01:29:06.251" v="7300" actId="26606"/>
          <ac:spMkLst>
            <pc:docMk/>
            <pc:sldMk cId="869907996" sldId="293"/>
            <ac:spMk id="67" creationId="{026A84AF-6F58-471A-BF1F-10D8C03511C4}"/>
          </ac:spMkLst>
        </pc:spChg>
        <pc:spChg chg="add">
          <ac:chgData name="Lynne Reeder" userId="4acf366f-e930-47a9-b4e6-8a7135d84eb0" providerId="ADAL" clId="{187A940B-3E8D-48FD-9390-741C2ED326C7}" dt="2023-12-17T01:29:06.253" v="7301" actId="26606"/>
          <ac:spMkLst>
            <pc:docMk/>
            <pc:sldMk cId="869907996" sldId="293"/>
            <ac:spMk id="69" creationId="{2B97F24A-32CE-4C1C-A50D-3016B394DCFB}"/>
          </ac:spMkLst>
        </pc:spChg>
        <pc:spChg chg="add">
          <ac:chgData name="Lynne Reeder" userId="4acf366f-e930-47a9-b4e6-8a7135d84eb0" providerId="ADAL" clId="{187A940B-3E8D-48FD-9390-741C2ED326C7}" dt="2023-12-17T01:29:06.253" v="7301" actId="26606"/>
          <ac:spMkLst>
            <pc:docMk/>
            <pc:sldMk cId="869907996" sldId="293"/>
            <ac:spMk id="70" creationId="{CD8B4F24-440B-49E9-B85D-733523DC064B}"/>
          </ac:spMkLst>
        </pc:spChg>
        <pc:grpChg chg="add del">
          <ac:chgData name="Lynne Reeder" userId="4acf366f-e930-47a9-b4e6-8a7135d84eb0" providerId="ADAL" clId="{187A940B-3E8D-48FD-9390-741C2ED326C7}" dt="2023-12-17T01:29:05.058" v="7298" actId="26606"/>
          <ac:grpSpMkLst>
            <pc:docMk/>
            <pc:sldMk cId="869907996" sldId="293"/>
            <ac:grpSpMk id="64" creationId="{1FD67D68-9B83-C338-8342-3348D8F22347}"/>
          </ac:grpSpMkLst>
        </pc:grpChg>
        <pc:picChg chg="add mod ord">
          <ac:chgData name="Lynne Reeder" userId="4acf366f-e930-47a9-b4e6-8a7135d84eb0" providerId="ADAL" clId="{187A940B-3E8D-48FD-9390-741C2ED326C7}" dt="2023-12-17T23:52:42.495" v="11867" actId="1076"/>
          <ac:picMkLst>
            <pc:docMk/>
            <pc:sldMk cId="869907996" sldId="293"/>
            <ac:picMk id="4" creationId="{9ACA92A3-09D1-A688-D55B-06E54AC2A48E}"/>
          </ac:picMkLst>
        </pc:picChg>
      </pc:sldChg>
      <pc:sldChg chg="addSp delSp modSp new del mod setBg">
        <pc:chgData name="Lynne Reeder" userId="4acf366f-e930-47a9-b4e6-8a7135d84eb0" providerId="ADAL" clId="{187A940B-3E8D-48FD-9390-741C2ED326C7}" dt="2023-12-17T01:42:45.597" v="7919" actId="47"/>
        <pc:sldMkLst>
          <pc:docMk/>
          <pc:sldMk cId="1438803349" sldId="294"/>
        </pc:sldMkLst>
        <pc:spChg chg="mod">
          <ac:chgData name="Lynne Reeder" userId="4acf366f-e930-47a9-b4e6-8a7135d84eb0" providerId="ADAL" clId="{187A940B-3E8D-48FD-9390-741C2ED326C7}" dt="2023-12-17T01:32:15.704" v="7472" actId="26606"/>
          <ac:spMkLst>
            <pc:docMk/>
            <pc:sldMk cId="1438803349" sldId="294"/>
            <ac:spMk id="2" creationId="{AF278747-ECB9-A1C0-D7EB-70852B44E928}"/>
          </ac:spMkLst>
        </pc:spChg>
        <pc:spChg chg="del">
          <ac:chgData name="Lynne Reeder" userId="4acf366f-e930-47a9-b4e6-8a7135d84eb0" providerId="ADAL" clId="{187A940B-3E8D-48FD-9390-741C2ED326C7}" dt="2023-12-17T01:32:09.890" v="7471"/>
          <ac:spMkLst>
            <pc:docMk/>
            <pc:sldMk cId="1438803349" sldId="294"/>
            <ac:spMk id="3" creationId="{575727BF-5F30-0F43-78E8-15CCC16E32B5}"/>
          </ac:spMkLst>
        </pc:spChg>
        <pc:spChg chg="add">
          <ac:chgData name="Lynne Reeder" userId="4acf366f-e930-47a9-b4e6-8a7135d84eb0" providerId="ADAL" clId="{187A940B-3E8D-48FD-9390-741C2ED326C7}" dt="2023-12-17T01:32:15.704" v="7472" actId="26606"/>
          <ac:spMkLst>
            <pc:docMk/>
            <pc:sldMk cId="1438803349" sldId="294"/>
            <ac:spMk id="8" creationId="{DCE03C9D-0E7F-A98C-EBEA-77A89C7B11BB}"/>
          </ac:spMkLst>
        </pc:spChg>
        <pc:spChg chg="add">
          <ac:chgData name="Lynne Reeder" userId="4acf366f-e930-47a9-b4e6-8a7135d84eb0" providerId="ADAL" clId="{187A940B-3E8D-48FD-9390-741C2ED326C7}" dt="2023-12-17T01:32:15.704" v="7472" actId="26606"/>
          <ac:spMkLst>
            <pc:docMk/>
            <pc:sldMk cId="1438803349" sldId="294"/>
            <ac:spMk id="11" creationId="{45D37F4E-DDB4-456B-97E0-9937730A039F}"/>
          </ac:spMkLst>
        </pc:spChg>
        <pc:spChg chg="add">
          <ac:chgData name="Lynne Reeder" userId="4acf366f-e930-47a9-b4e6-8a7135d84eb0" providerId="ADAL" clId="{187A940B-3E8D-48FD-9390-741C2ED326C7}" dt="2023-12-17T01:32:15.704" v="7472" actId="26606"/>
          <ac:spMkLst>
            <pc:docMk/>
            <pc:sldMk cId="1438803349" sldId="294"/>
            <ac:spMk id="13" creationId="{B2DD41CD-8F47-4F56-AD12-4E2FF7696987}"/>
          </ac:spMkLst>
        </pc:spChg>
        <pc:picChg chg="add del mod">
          <ac:chgData name="Lynne Reeder" userId="4acf366f-e930-47a9-b4e6-8a7135d84eb0" providerId="ADAL" clId="{187A940B-3E8D-48FD-9390-741C2ED326C7}" dt="2023-12-17T01:32:32.735" v="7473" actId="478"/>
          <ac:picMkLst>
            <pc:docMk/>
            <pc:sldMk cId="1438803349" sldId="294"/>
            <ac:picMk id="4" creationId="{7A97D45C-2A3A-63AB-19DE-7B2DC3BCB971}"/>
          </ac:picMkLst>
        </pc:picChg>
      </pc:sldChg>
      <pc:sldChg chg="addSp delSp modSp new mod setBg">
        <pc:chgData name="Lynne Reeder" userId="4acf366f-e930-47a9-b4e6-8a7135d84eb0" providerId="ADAL" clId="{187A940B-3E8D-48FD-9390-741C2ED326C7}" dt="2023-12-17T23:59:15.216" v="12080" actId="255"/>
        <pc:sldMkLst>
          <pc:docMk/>
          <pc:sldMk cId="472284365" sldId="295"/>
        </pc:sldMkLst>
        <pc:spChg chg="add del">
          <ac:chgData name="Lynne Reeder" userId="4acf366f-e930-47a9-b4e6-8a7135d84eb0" providerId="ADAL" clId="{187A940B-3E8D-48FD-9390-741C2ED326C7}" dt="2023-12-17T01:33:08.088" v="7494" actId="26606"/>
          <ac:spMkLst>
            <pc:docMk/>
            <pc:sldMk cId="472284365" sldId="295"/>
            <ac:spMk id="2" creationId="{688CF08A-7F6A-DAA2-8D47-90AB2A3FB314}"/>
          </ac:spMkLst>
        </pc:spChg>
        <pc:spChg chg="del">
          <ac:chgData name="Lynne Reeder" userId="4acf366f-e930-47a9-b4e6-8a7135d84eb0" providerId="ADAL" clId="{187A940B-3E8D-48FD-9390-741C2ED326C7}" dt="2023-12-17T01:32:37.447" v="7475"/>
          <ac:spMkLst>
            <pc:docMk/>
            <pc:sldMk cId="472284365" sldId="295"/>
            <ac:spMk id="3" creationId="{5C6EC963-E8F9-7F47-4603-E17F483F54D2}"/>
          </ac:spMkLst>
        </pc:spChg>
        <pc:spChg chg="add del">
          <ac:chgData name="Lynne Reeder" userId="4acf366f-e930-47a9-b4e6-8a7135d84eb0" providerId="ADAL" clId="{187A940B-3E8D-48FD-9390-741C2ED326C7}" dt="2023-12-17T01:32:59.935" v="7485" actId="26606"/>
          <ac:spMkLst>
            <pc:docMk/>
            <pc:sldMk cId="472284365" sldId="295"/>
            <ac:spMk id="6" creationId="{66E48AFA-8884-4F68-A44F-D2C1E8609C5A}"/>
          </ac:spMkLst>
        </pc:spChg>
        <pc:spChg chg="add del">
          <ac:chgData name="Lynne Reeder" userId="4acf366f-e930-47a9-b4e6-8a7135d84eb0" providerId="ADAL" clId="{187A940B-3E8D-48FD-9390-741C2ED326C7}" dt="2023-12-17T01:32:59.935" v="7485" actId="26606"/>
          <ac:spMkLst>
            <pc:docMk/>
            <pc:sldMk cId="472284365" sldId="295"/>
            <ac:spMk id="7" creationId="{688CF08A-7F6A-DAA2-8D47-90AB2A3FB314}"/>
          </ac:spMkLst>
        </pc:spChg>
        <pc:spChg chg="add del">
          <ac:chgData name="Lynne Reeder" userId="4acf366f-e930-47a9-b4e6-8a7135d84eb0" providerId="ADAL" clId="{187A940B-3E8D-48FD-9390-741C2ED326C7}" dt="2023-12-17T01:32:59.935" v="7485" actId="26606"/>
          <ac:spMkLst>
            <pc:docMk/>
            <pc:sldMk cId="472284365" sldId="295"/>
            <ac:spMk id="8" creationId="{15E29BEC-BF08-30AE-2B61-CD41D5421AB2}"/>
          </ac:spMkLst>
        </pc:spChg>
        <pc:spChg chg="add del">
          <ac:chgData name="Lynne Reeder" userId="4acf366f-e930-47a9-b4e6-8a7135d84eb0" providerId="ADAL" clId="{187A940B-3E8D-48FD-9390-741C2ED326C7}" dt="2023-12-17T01:32:56.345" v="7481" actId="26606"/>
          <ac:spMkLst>
            <pc:docMk/>
            <pc:sldMk cId="472284365" sldId="295"/>
            <ac:spMk id="9" creationId="{F3060C83-F051-4F0E-ABAD-AA0DFC48B218}"/>
          </ac:spMkLst>
        </pc:spChg>
        <pc:spChg chg="add del">
          <ac:chgData name="Lynne Reeder" userId="4acf366f-e930-47a9-b4e6-8a7135d84eb0" providerId="ADAL" clId="{187A940B-3E8D-48FD-9390-741C2ED326C7}" dt="2023-12-17T01:32:59.935" v="7485" actId="26606"/>
          <ac:spMkLst>
            <pc:docMk/>
            <pc:sldMk cId="472284365" sldId="295"/>
            <ac:spMk id="10" creationId="{969D19A6-08CB-498C-93EC-3FFB021FC68A}"/>
          </ac:spMkLst>
        </pc:spChg>
        <pc:spChg chg="add del">
          <ac:chgData name="Lynne Reeder" userId="4acf366f-e930-47a9-b4e6-8a7135d84eb0" providerId="ADAL" clId="{187A940B-3E8D-48FD-9390-741C2ED326C7}" dt="2023-12-17T01:32:56.345" v="7481" actId="26606"/>
          <ac:spMkLst>
            <pc:docMk/>
            <pc:sldMk cId="472284365" sldId="295"/>
            <ac:spMk id="11" creationId="{83C98ABE-055B-441F-B07E-44F97F083C39}"/>
          </ac:spMkLst>
        </pc:spChg>
        <pc:spChg chg="add del">
          <ac:chgData name="Lynne Reeder" userId="4acf366f-e930-47a9-b4e6-8a7135d84eb0" providerId="ADAL" clId="{187A940B-3E8D-48FD-9390-741C2ED326C7}" dt="2023-12-17T01:33:01.558" v="7487" actId="26606"/>
          <ac:spMkLst>
            <pc:docMk/>
            <pc:sldMk cId="472284365" sldId="295"/>
            <ac:spMk id="12" creationId="{2550BE34-C2B8-49B8-8519-67A8CAD51AE9}"/>
          </ac:spMkLst>
        </pc:spChg>
        <pc:spChg chg="add del">
          <ac:chgData name="Lynne Reeder" userId="4acf366f-e930-47a9-b4e6-8a7135d84eb0" providerId="ADAL" clId="{187A940B-3E8D-48FD-9390-741C2ED326C7}" dt="2023-12-17T01:32:56.345" v="7481" actId="26606"/>
          <ac:spMkLst>
            <pc:docMk/>
            <pc:sldMk cId="472284365" sldId="295"/>
            <ac:spMk id="13" creationId="{29FDB030-9B49-4CED-8CCD-4D99382388AC}"/>
          </ac:spMkLst>
        </pc:spChg>
        <pc:spChg chg="add del">
          <ac:chgData name="Lynne Reeder" userId="4acf366f-e930-47a9-b4e6-8a7135d84eb0" providerId="ADAL" clId="{187A940B-3E8D-48FD-9390-741C2ED326C7}" dt="2023-12-17T01:33:01.558" v="7487" actId="26606"/>
          <ac:spMkLst>
            <pc:docMk/>
            <pc:sldMk cId="472284365" sldId="295"/>
            <ac:spMk id="14" creationId="{A7457DD9-5A45-400A-AB4B-4B4EDECA25F1}"/>
          </ac:spMkLst>
        </pc:spChg>
        <pc:spChg chg="add del">
          <ac:chgData name="Lynne Reeder" userId="4acf366f-e930-47a9-b4e6-8a7135d84eb0" providerId="ADAL" clId="{187A940B-3E8D-48FD-9390-741C2ED326C7}" dt="2023-12-17T01:32:56.345" v="7481" actId="26606"/>
          <ac:spMkLst>
            <pc:docMk/>
            <pc:sldMk cId="472284365" sldId="295"/>
            <ac:spMk id="15" creationId="{3783CA14-24A1-485C-8B30-D6A5D87987AD}"/>
          </ac:spMkLst>
        </pc:spChg>
        <pc:spChg chg="add del">
          <ac:chgData name="Lynne Reeder" userId="4acf366f-e930-47a9-b4e6-8a7135d84eb0" providerId="ADAL" clId="{187A940B-3E8D-48FD-9390-741C2ED326C7}" dt="2023-12-17T01:33:01.558" v="7487" actId="26606"/>
          <ac:spMkLst>
            <pc:docMk/>
            <pc:sldMk cId="472284365" sldId="295"/>
            <ac:spMk id="16" creationId="{688CF08A-7F6A-DAA2-8D47-90AB2A3FB314}"/>
          </ac:spMkLst>
        </pc:spChg>
        <pc:spChg chg="add del">
          <ac:chgData name="Lynne Reeder" userId="4acf366f-e930-47a9-b4e6-8a7135d84eb0" providerId="ADAL" clId="{187A940B-3E8D-48FD-9390-741C2ED326C7}" dt="2023-12-17T01:32:56.345" v="7481" actId="26606"/>
          <ac:spMkLst>
            <pc:docMk/>
            <pc:sldMk cId="472284365" sldId="295"/>
            <ac:spMk id="17" creationId="{9A97C86A-04D6-40F7-AE84-31AB43E6A846}"/>
          </ac:spMkLst>
        </pc:spChg>
        <pc:spChg chg="add del">
          <ac:chgData name="Lynne Reeder" userId="4acf366f-e930-47a9-b4e6-8a7135d84eb0" providerId="ADAL" clId="{187A940B-3E8D-48FD-9390-741C2ED326C7}" dt="2023-12-17T01:33:01.558" v="7487" actId="26606"/>
          <ac:spMkLst>
            <pc:docMk/>
            <pc:sldMk cId="472284365" sldId="295"/>
            <ac:spMk id="18" creationId="{441CF7D6-A660-431A-B0BB-140A0D5556B6}"/>
          </ac:spMkLst>
        </pc:spChg>
        <pc:spChg chg="add del">
          <ac:chgData name="Lynne Reeder" userId="4acf366f-e930-47a9-b4e6-8a7135d84eb0" providerId="ADAL" clId="{187A940B-3E8D-48FD-9390-741C2ED326C7}" dt="2023-12-17T01:32:56.345" v="7481" actId="26606"/>
          <ac:spMkLst>
            <pc:docMk/>
            <pc:sldMk cId="472284365" sldId="295"/>
            <ac:spMk id="19" creationId="{FF9F2414-84E8-453E-B1F3-389FDE8192D9}"/>
          </ac:spMkLst>
        </pc:spChg>
        <pc:spChg chg="add del">
          <ac:chgData name="Lynne Reeder" userId="4acf366f-e930-47a9-b4e6-8a7135d84eb0" providerId="ADAL" clId="{187A940B-3E8D-48FD-9390-741C2ED326C7}" dt="2023-12-17T01:33:01.558" v="7487" actId="26606"/>
          <ac:spMkLst>
            <pc:docMk/>
            <pc:sldMk cId="472284365" sldId="295"/>
            <ac:spMk id="20" creationId="{0570A85B-3810-4F95-97B0-CBF4CCDB381C}"/>
          </ac:spMkLst>
        </pc:spChg>
        <pc:spChg chg="add del">
          <ac:chgData name="Lynne Reeder" userId="4acf366f-e930-47a9-b4e6-8a7135d84eb0" providerId="ADAL" clId="{187A940B-3E8D-48FD-9390-741C2ED326C7}" dt="2023-12-17T01:32:56.345" v="7481" actId="26606"/>
          <ac:spMkLst>
            <pc:docMk/>
            <pc:sldMk cId="472284365" sldId="295"/>
            <ac:spMk id="21" creationId="{3ECA69A1-7536-43AC-85EF-C7106179F5ED}"/>
          </ac:spMkLst>
        </pc:spChg>
        <pc:spChg chg="add del">
          <ac:chgData name="Lynne Reeder" userId="4acf366f-e930-47a9-b4e6-8a7135d84eb0" providerId="ADAL" clId="{187A940B-3E8D-48FD-9390-741C2ED326C7}" dt="2023-12-17T01:33:01.558" v="7487" actId="26606"/>
          <ac:spMkLst>
            <pc:docMk/>
            <pc:sldMk cId="472284365" sldId="295"/>
            <ac:spMk id="22" creationId="{D79BA7ED-ACB8-86A4-D849-B5198D51A781}"/>
          </ac:spMkLst>
        </pc:spChg>
        <pc:spChg chg="add del">
          <ac:chgData name="Lynne Reeder" userId="4acf366f-e930-47a9-b4e6-8a7135d84eb0" providerId="ADAL" clId="{187A940B-3E8D-48FD-9390-741C2ED326C7}" dt="2023-12-17T01:33:02.964" v="7489" actId="26606"/>
          <ac:spMkLst>
            <pc:docMk/>
            <pc:sldMk cId="472284365" sldId="295"/>
            <ac:spMk id="24" creationId="{1A95671B-3CC6-4792-9114-B74FAEA224E6}"/>
          </ac:spMkLst>
        </pc:spChg>
        <pc:spChg chg="add del">
          <ac:chgData name="Lynne Reeder" userId="4acf366f-e930-47a9-b4e6-8a7135d84eb0" providerId="ADAL" clId="{187A940B-3E8D-48FD-9390-741C2ED326C7}" dt="2023-12-17T01:33:02.964" v="7489" actId="26606"/>
          <ac:spMkLst>
            <pc:docMk/>
            <pc:sldMk cId="472284365" sldId="295"/>
            <ac:spMk id="25" creationId="{688CF08A-7F6A-DAA2-8D47-90AB2A3FB314}"/>
          </ac:spMkLst>
        </pc:spChg>
        <pc:spChg chg="add del">
          <ac:chgData name="Lynne Reeder" userId="4acf366f-e930-47a9-b4e6-8a7135d84eb0" providerId="ADAL" clId="{187A940B-3E8D-48FD-9390-741C2ED326C7}" dt="2023-12-17T01:33:02.964" v="7489" actId="26606"/>
          <ac:spMkLst>
            <pc:docMk/>
            <pc:sldMk cId="472284365" sldId="295"/>
            <ac:spMk id="26" creationId="{E88A4A32-4237-55A1-68AE-647A8CBEC4B0}"/>
          </ac:spMkLst>
        </pc:spChg>
        <pc:spChg chg="add del">
          <ac:chgData name="Lynne Reeder" userId="4acf366f-e930-47a9-b4e6-8a7135d84eb0" providerId="ADAL" clId="{187A940B-3E8D-48FD-9390-741C2ED326C7}" dt="2023-12-17T01:33:04.276" v="7491" actId="26606"/>
          <ac:spMkLst>
            <pc:docMk/>
            <pc:sldMk cId="472284365" sldId="295"/>
            <ac:spMk id="28" creationId="{32AEEBC8-9D30-42EF-95F2-386C2653FBF0}"/>
          </ac:spMkLst>
        </pc:spChg>
        <pc:spChg chg="add del">
          <ac:chgData name="Lynne Reeder" userId="4acf366f-e930-47a9-b4e6-8a7135d84eb0" providerId="ADAL" clId="{187A940B-3E8D-48FD-9390-741C2ED326C7}" dt="2023-12-17T01:33:04.276" v="7491" actId="26606"/>
          <ac:spMkLst>
            <pc:docMk/>
            <pc:sldMk cId="472284365" sldId="295"/>
            <ac:spMk id="29" creationId="{688CF08A-7F6A-DAA2-8D47-90AB2A3FB314}"/>
          </ac:spMkLst>
        </pc:spChg>
        <pc:spChg chg="add del">
          <ac:chgData name="Lynne Reeder" userId="4acf366f-e930-47a9-b4e6-8a7135d84eb0" providerId="ADAL" clId="{187A940B-3E8D-48FD-9390-741C2ED326C7}" dt="2023-12-17T01:33:04.276" v="7491" actId="26606"/>
          <ac:spMkLst>
            <pc:docMk/>
            <pc:sldMk cId="472284365" sldId="295"/>
            <ac:spMk id="30" creationId="{2E92FA66-67D7-4CB4-94D3-E643A9AD4757}"/>
          </ac:spMkLst>
        </pc:spChg>
        <pc:spChg chg="add del">
          <ac:chgData name="Lynne Reeder" userId="4acf366f-e930-47a9-b4e6-8a7135d84eb0" providerId="ADAL" clId="{187A940B-3E8D-48FD-9390-741C2ED326C7}" dt="2023-12-17T01:33:04.276" v="7491" actId="26606"/>
          <ac:spMkLst>
            <pc:docMk/>
            <pc:sldMk cId="472284365" sldId="295"/>
            <ac:spMk id="31" creationId="{831CF2E4-961C-9118-6DE3-E3E7BB6B031C}"/>
          </ac:spMkLst>
        </pc:spChg>
        <pc:spChg chg="add del">
          <ac:chgData name="Lynne Reeder" userId="4acf366f-e930-47a9-b4e6-8a7135d84eb0" providerId="ADAL" clId="{187A940B-3E8D-48FD-9390-741C2ED326C7}" dt="2023-12-17T01:33:08.082" v="7493" actId="26606"/>
          <ac:spMkLst>
            <pc:docMk/>
            <pc:sldMk cId="472284365" sldId="295"/>
            <ac:spMk id="33" creationId="{1A95671B-3CC6-4792-9114-B74FAEA224E6}"/>
          </ac:spMkLst>
        </pc:spChg>
        <pc:spChg chg="add del">
          <ac:chgData name="Lynne Reeder" userId="4acf366f-e930-47a9-b4e6-8a7135d84eb0" providerId="ADAL" clId="{187A940B-3E8D-48FD-9390-741C2ED326C7}" dt="2023-12-17T01:33:08.082" v="7493" actId="26606"/>
          <ac:spMkLst>
            <pc:docMk/>
            <pc:sldMk cId="472284365" sldId="295"/>
            <ac:spMk id="34" creationId="{688CF08A-7F6A-DAA2-8D47-90AB2A3FB314}"/>
          </ac:spMkLst>
        </pc:spChg>
        <pc:spChg chg="add del">
          <ac:chgData name="Lynne Reeder" userId="4acf366f-e930-47a9-b4e6-8a7135d84eb0" providerId="ADAL" clId="{187A940B-3E8D-48FD-9390-741C2ED326C7}" dt="2023-12-17T01:33:08.082" v="7493" actId="26606"/>
          <ac:spMkLst>
            <pc:docMk/>
            <pc:sldMk cId="472284365" sldId="295"/>
            <ac:spMk id="35" creationId="{A5E3DD07-4C78-A888-2D22-921F07CD44FE}"/>
          </ac:spMkLst>
        </pc:spChg>
        <pc:spChg chg="add del">
          <ac:chgData name="Lynne Reeder" userId="4acf366f-e930-47a9-b4e6-8a7135d84eb0" providerId="ADAL" clId="{187A940B-3E8D-48FD-9390-741C2ED326C7}" dt="2023-12-17T01:33:17.468" v="7497" actId="26606"/>
          <ac:spMkLst>
            <pc:docMk/>
            <pc:sldMk cId="472284365" sldId="295"/>
            <ac:spMk id="37" creationId="{1A95671B-3CC6-4792-9114-B74FAEA224E6}"/>
          </ac:spMkLst>
        </pc:spChg>
        <pc:spChg chg="add del">
          <ac:chgData name="Lynne Reeder" userId="4acf366f-e930-47a9-b4e6-8a7135d84eb0" providerId="ADAL" clId="{187A940B-3E8D-48FD-9390-741C2ED326C7}" dt="2023-12-17T01:33:17.468" v="7497" actId="26606"/>
          <ac:spMkLst>
            <pc:docMk/>
            <pc:sldMk cId="472284365" sldId="295"/>
            <ac:spMk id="38" creationId="{688CF08A-7F6A-DAA2-8D47-90AB2A3FB314}"/>
          </ac:spMkLst>
        </pc:spChg>
        <pc:spChg chg="add del">
          <ac:chgData name="Lynne Reeder" userId="4acf366f-e930-47a9-b4e6-8a7135d84eb0" providerId="ADAL" clId="{187A940B-3E8D-48FD-9390-741C2ED326C7}" dt="2023-12-17T01:33:17.468" v="7497" actId="26606"/>
          <ac:spMkLst>
            <pc:docMk/>
            <pc:sldMk cId="472284365" sldId="295"/>
            <ac:spMk id="39" creationId="{E88A4A32-4237-55A1-68AE-647A8CBEC4B0}"/>
          </ac:spMkLst>
        </pc:spChg>
        <pc:spChg chg="add del">
          <ac:chgData name="Lynne Reeder" userId="4acf366f-e930-47a9-b4e6-8a7135d84eb0" providerId="ADAL" clId="{187A940B-3E8D-48FD-9390-741C2ED326C7}" dt="2023-12-17T01:33:17.460" v="7496" actId="26606"/>
          <ac:spMkLst>
            <pc:docMk/>
            <pc:sldMk cId="472284365" sldId="295"/>
            <ac:spMk id="44" creationId="{1A95671B-3CC6-4792-9114-B74FAEA224E6}"/>
          </ac:spMkLst>
        </pc:spChg>
        <pc:spChg chg="add del">
          <ac:chgData name="Lynne Reeder" userId="4acf366f-e930-47a9-b4e6-8a7135d84eb0" providerId="ADAL" clId="{187A940B-3E8D-48FD-9390-741C2ED326C7}" dt="2023-12-17T01:33:54.864" v="7515" actId="26606"/>
          <ac:spMkLst>
            <pc:docMk/>
            <pc:sldMk cId="472284365" sldId="295"/>
            <ac:spMk id="46" creationId="{83C98ABE-055B-441F-B07E-44F97F083C39}"/>
          </ac:spMkLst>
        </pc:spChg>
        <pc:spChg chg="add del">
          <ac:chgData name="Lynne Reeder" userId="4acf366f-e930-47a9-b4e6-8a7135d84eb0" providerId="ADAL" clId="{187A940B-3E8D-48FD-9390-741C2ED326C7}" dt="2023-12-17T01:33:54.864" v="7515" actId="26606"/>
          <ac:spMkLst>
            <pc:docMk/>
            <pc:sldMk cId="472284365" sldId="295"/>
            <ac:spMk id="47" creationId="{F3060C83-F051-4F0E-ABAD-AA0DFC48B218}"/>
          </ac:spMkLst>
        </pc:spChg>
        <pc:spChg chg="add del">
          <ac:chgData name="Lynne Reeder" userId="4acf366f-e930-47a9-b4e6-8a7135d84eb0" providerId="ADAL" clId="{187A940B-3E8D-48FD-9390-741C2ED326C7}" dt="2023-12-17T01:33:54.864" v="7515" actId="26606"/>
          <ac:spMkLst>
            <pc:docMk/>
            <pc:sldMk cId="472284365" sldId="295"/>
            <ac:spMk id="48" creationId="{29FDB030-9B49-4CED-8CCD-4D99382388AC}"/>
          </ac:spMkLst>
        </pc:spChg>
        <pc:spChg chg="add del">
          <ac:chgData name="Lynne Reeder" userId="4acf366f-e930-47a9-b4e6-8a7135d84eb0" providerId="ADAL" clId="{187A940B-3E8D-48FD-9390-741C2ED326C7}" dt="2023-12-17T01:33:54.864" v="7515" actId="26606"/>
          <ac:spMkLst>
            <pc:docMk/>
            <pc:sldMk cId="472284365" sldId="295"/>
            <ac:spMk id="50" creationId="{3783CA14-24A1-485C-8B30-D6A5D87987AD}"/>
          </ac:spMkLst>
        </pc:spChg>
        <pc:spChg chg="add del">
          <ac:chgData name="Lynne Reeder" userId="4acf366f-e930-47a9-b4e6-8a7135d84eb0" providerId="ADAL" clId="{187A940B-3E8D-48FD-9390-741C2ED326C7}" dt="2023-12-17T01:33:54.864" v="7515" actId="26606"/>
          <ac:spMkLst>
            <pc:docMk/>
            <pc:sldMk cId="472284365" sldId="295"/>
            <ac:spMk id="52" creationId="{9A97C86A-04D6-40F7-AE84-31AB43E6A846}"/>
          </ac:spMkLst>
        </pc:spChg>
        <pc:spChg chg="add del">
          <ac:chgData name="Lynne Reeder" userId="4acf366f-e930-47a9-b4e6-8a7135d84eb0" providerId="ADAL" clId="{187A940B-3E8D-48FD-9390-741C2ED326C7}" dt="2023-12-17T01:33:54.864" v="7515" actId="26606"/>
          <ac:spMkLst>
            <pc:docMk/>
            <pc:sldMk cId="472284365" sldId="295"/>
            <ac:spMk id="54" creationId="{FF9F2414-84E8-453E-B1F3-389FDE8192D9}"/>
          </ac:spMkLst>
        </pc:spChg>
        <pc:spChg chg="add del">
          <ac:chgData name="Lynne Reeder" userId="4acf366f-e930-47a9-b4e6-8a7135d84eb0" providerId="ADAL" clId="{187A940B-3E8D-48FD-9390-741C2ED326C7}" dt="2023-12-17T01:33:54.864" v="7515" actId="26606"/>
          <ac:spMkLst>
            <pc:docMk/>
            <pc:sldMk cId="472284365" sldId="295"/>
            <ac:spMk id="56" creationId="{3ECA69A1-7536-43AC-85EF-C7106179F5ED}"/>
          </ac:spMkLst>
        </pc:spChg>
        <pc:spChg chg="add del">
          <ac:chgData name="Lynne Reeder" userId="4acf366f-e930-47a9-b4e6-8a7135d84eb0" providerId="ADAL" clId="{187A940B-3E8D-48FD-9390-741C2ED326C7}" dt="2023-12-17T01:33:48.125" v="7508" actId="26606"/>
          <ac:spMkLst>
            <pc:docMk/>
            <pc:sldMk cId="472284365" sldId="295"/>
            <ac:spMk id="58" creationId="{66E48AFA-8884-4F68-A44F-D2C1E8609C5A}"/>
          </ac:spMkLst>
        </pc:spChg>
        <pc:spChg chg="add del">
          <ac:chgData name="Lynne Reeder" userId="4acf366f-e930-47a9-b4e6-8a7135d84eb0" providerId="ADAL" clId="{187A940B-3E8D-48FD-9390-741C2ED326C7}" dt="2023-12-17T01:33:48.125" v="7508" actId="26606"/>
          <ac:spMkLst>
            <pc:docMk/>
            <pc:sldMk cId="472284365" sldId="295"/>
            <ac:spMk id="59" creationId="{969D19A6-08CB-498C-93EC-3FFB021FC68A}"/>
          </ac:spMkLst>
        </pc:spChg>
        <pc:spChg chg="add del">
          <ac:chgData name="Lynne Reeder" userId="4acf366f-e930-47a9-b4e6-8a7135d84eb0" providerId="ADAL" clId="{187A940B-3E8D-48FD-9390-741C2ED326C7}" dt="2023-12-17T01:33:48.125" v="7508" actId="26606"/>
          <ac:spMkLst>
            <pc:docMk/>
            <pc:sldMk cId="472284365" sldId="295"/>
            <ac:spMk id="60" creationId="{9784E652-C661-7939-EDCD-1221F609F90F}"/>
          </ac:spMkLst>
        </pc:spChg>
        <pc:spChg chg="add del">
          <ac:chgData name="Lynne Reeder" userId="4acf366f-e930-47a9-b4e6-8a7135d84eb0" providerId="ADAL" clId="{187A940B-3E8D-48FD-9390-741C2ED326C7}" dt="2023-12-17T01:33:30.737" v="7502" actId="26606"/>
          <ac:spMkLst>
            <pc:docMk/>
            <pc:sldMk cId="472284365" sldId="295"/>
            <ac:spMk id="61" creationId="{23D09407-53BC-485E-B4CE-BC5E4FC4B25B}"/>
          </ac:spMkLst>
        </pc:spChg>
        <pc:spChg chg="add del">
          <ac:chgData name="Lynne Reeder" userId="4acf366f-e930-47a9-b4e6-8a7135d84eb0" providerId="ADAL" clId="{187A940B-3E8D-48FD-9390-741C2ED326C7}" dt="2023-12-17T01:33:49.452" v="7510" actId="26606"/>
          <ac:spMkLst>
            <pc:docMk/>
            <pc:sldMk cId="472284365" sldId="295"/>
            <ac:spMk id="62" creationId="{9D25F302-27C5-414F-97F8-6EA0A6C028BA}"/>
          </ac:spMkLst>
        </pc:spChg>
        <pc:spChg chg="add del">
          <ac:chgData name="Lynne Reeder" userId="4acf366f-e930-47a9-b4e6-8a7135d84eb0" providerId="ADAL" clId="{187A940B-3E8D-48FD-9390-741C2ED326C7}" dt="2023-12-17T01:33:30.737" v="7502" actId="26606"/>
          <ac:spMkLst>
            <pc:docMk/>
            <pc:sldMk cId="472284365" sldId="295"/>
            <ac:spMk id="63" creationId="{921DB988-49FC-4608-B0A2-E2F3A4019041}"/>
          </ac:spMkLst>
        </pc:spChg>
        <pc:spChg chg="add del">
          <ac:chgData name="Lynne Reeder" userId="4acf366f-e930-47a9-b4e6-8a7135d84eb0" providerId="ADAL" clId="{187A940B-3E8D-48FD-9390-741C2ED326C7}" dt="2023-12-17T01:33:49.452" v="7510" actId="26606"/>
          <ac:spMkLst>
            <pc:docMk/>
            <pc:sldMk cId="472284365" sldId="295"/>
            <ac:spMk id="64" creationId="{830A36F8-48C2-4842-A87B-8CE8DF4E7FD2}"/>
          </ac:spMkLst>
        </pc:spChg>
        <pc:spChg chg="add del">
          <ac:chgData name="Lynne Reeder" userId="4acf366f-e930-47a9-b4e6-8a7135d84eb0" providerId="ADAL" clId="{187A940B-3E8D-48FD-9390-741C2ED326C7}" dt="2023-12-17T01:33:49.452" v="7510" actId="26606"/>
          <ac:spMkLst>
            <pc:docMk/>
            <pc:sldMk cId="472284365" sldId="295"/>
            <ac:spMk id="66" creationId="{77761F64-BDA9-E688-5039-A6901978DD28}"/>
          </ac:spMkLst>
        </pc:spChg>
        <pc:spChg chg="add del">
          <ac:chgData name="Lynne Reeder" userId="4acf366f-e930-47a9-b4e6-8a7135d84eb0" providerId="ADAL" clId="{187A940B-3E8D-48FD-9390-741C2ED326C7}" dt="2023-12-17T01:33:49.452" v="7510" actId="26606"/>
          <ac:spMkLst>
            <pc:docMk/>
            <pc:sldMk cId="472284365" sldId="295"/>
            <ac:spMk id="67" creationId="{8F451A30-466B-4996-9BA5-CD6ABCC6D558}"/>
          </ac:spMkLst>
        </pc:spChg>
        <pc:spChg chg="add del">
          <ac:chgData name="Lynne Reeder" userId="4acf366f-e930-47a9-b4e6-8a7135d84eb0" providerId="ADAL" clId="{187A940B-3E8D-48FD-9390-741C2ED326C7}" dt="2023-12-17T01:33:52.125" v="7512" actId="26606"/>
          <ac:spMkLst>
            <pc:docMk/>
            <pc:sldMk cId="472284365" sldId="295"/>
            <ac:spMk id="69" creationId="{1A95671B-3CC6-4792-9114-B74FAEA224E6}"/>
          </ac:spMkLst>
        </pc:spChg>
        <pc:spChg chg="add del">
          <ac:chgData name="Lynne Reeder" userId="4acf366f-e930-47a9-b4e6-8a7135d84eb0" providerId="ADAL" clId="{187A940B-3E8D-48FD-9390-741C2ED326C7}" dt="2023-12-17T01:33:52.125" v="7512" actId="26606"/>
          <ac:spMkLst>
            <pc:docMk/>
            <pc:sldMk cId="472284365" sldId="295"/>
            <ac:spMk id="70" creationId="{B22FAFBB-2FD4-4D5C-9A57-6DAACF095D35}"/>
          </ac:spMkLst>
        </pc:spChg>
        <pc:spChg chg="add del">
          <ac:chgData name="Lynne Reeder" userId="4acf366f-e930-47a9-b4e6-8a7135d84eb0" providerId="ADAL" clId="{187A940B-3E8D-48FD-9390-741C2ED326C7}" dt="2023-12-17T01:33:54.859" v="7514" actId="26606"/>
          <ac:spMkLst>
            <pc:docMk/>
            <pc:sldMk cId="472284365" sldId="295"/>
            <ac:spMk id="73" creationId="{FAF6F6EC-0A03-D0B9-964B-51022F2E128C}"/>
          </ac:spMkLst>
        </pc:spChg>
        <pc:spChg chg="add del">
          <ac:chgData name="Lynne Reeder" userId="4acf366f-e930-47a9-b4e6-8a7135d84eb0" providerId="ADAL" clId="{187A940B-3E8D-48FD-9390-741C2ED326C7}" dt="2023-12-17T01:34:05.425" v="7519" actId="26606"/>
          <ac:spMkLst>
            <pc:docMk/>
            <pc:sldMk cId="472284365" sldId="295"/>
            <ac:spMk id="75" creationId="{1A95671B-3CC6-4792-9114-B74FAEA224E6}"/>
          </ac:spMkLst>
        </pc:spChg>
        <pc:spChg chg="add del mod">
          <ac:chgData name="Lynne Reeder" userId="4acf366f-e930-47a9-b4e6-8a7135d84eb0" providerId="ADAL" clId="{187A940B-3E8D-48FD-9390-741C2ED326C7}" dt="2023-12-17T01:34:05.425" v="7519" actId="26606"/>
          <ac:spMkLst>
            <pc:docMk/>
            <pc:sldMk cId="472284365" sldId="295"/>
            <ac:spMk id="76" creationId="{B22FAFBB-2FD4-4D5C-9A57-6DAACF095D35}"/>
          </ac:spMkLst>
        </pc:spChg>
        <pc:spChg chg="add del">
          <ac:chgData name="Lynne Reeder" userId="4acf366f-e930-47a9-b4e6-8a7135d84eb0" providerId="ADAL" clId="{187A940B-3E8D-48FD-9390-741C2ED326C7}" dt="2023-12-17T01:33:31.964" v="7504" actId="26606"/>
          <ac:spMkLst>
            <pc:docMk/>
            <pc:sldMk cId="472284365" sldId="295"/>
            <ac:spMk id="77" creationId="{F3060C83-F051-4F0E-ABAD-AA0DFC48B218}"/>
          </ac:spMkLst>
        </pc:spChg>
        <pc:spChg chg="add del">
          <ac:chgData name="Lynne Reeder" userId="4acf366f-e930-47a9-b4e6-8a7135d84eb0" providerId="ADAL" clId="{187A940B-3E8D-48FD-9390-741C2ED326C7}" dt="2023-12-17T01:33:31.964" v="7504" actId="26606"/>
          <ac:spMkLst>
            <pc:docMk/>
            <pc:sldMk cId="472284365" sldId="295"/>
            <ac:spMk id="78" creationId="{83C98ABE-055B-441F-B07E-44F97F083C39}"/>
          </ac:spMkLst>
        </pc:spChg>
        <pc:spChg chg="add del">
          <ac:chgData name="Lynne Reeder" userId="4acf366f-e930-47a9-b4e6-8a7135d84eb0" providerId="ADAL" clId="{187A940B-3E8D-48FD-9390-741C2ED326C7}" dt="2023-12-17T01:33:31.964" v="7504" actId="26606"/>
          <ac:spMkLst>
            <pc:docMk/>
            <pc:sldMk cId="472284365" sldId="295"/>
            <ac:spMk id="79" creationId="{29FDB030-9B49-4CED-8CCD-4D99382388AC}"/>
          </ac:spMkLst>
        </pc:spChg>
        <pc:spChg chg="add del">
          <ac:chgData name="Lynne Reeder" userId="4acf366f-e930-47a9-b4e6-8a7135d84eb0" providerId="ADAL" clId="{187A940B-3E8D-48FD-9390-741C2ED326C7}" dt="2023-12-17T01:33:31.964" v="7504" actId="26606"/>
          <ac:spMkLst>
            <pc:docMk/>
            <pc:sldMk cId="472284365" sldId="295"/>
            <ac:spMk id="80" creationId="{3783CA14-24A1-485C-8B30-D6A5D87987AD}"/>
          </ac:spMkLst>
        </pc:spChg>
        <pc:spChg chg="add del">
          <ac:chgData name="Lynne Reeder" userId="4acf366f-e930-47a9-b4e6-8a7135d84eb0" providerId="ADAL" clId="{187A940B-3E8D-48FD-9390-741C2ED326C7}" dt="2023-12-17T01:33:31.964" v="7504" actId="26606"/>
          <ac:spMkLst>
            <pc:docMk/>
            <pc:sldMk cId="472284365" sldId="295"/>
            <ac:spMk id="81" creationId="{9A97C86A-04D6-40F7-AE84-31AB43E6A846}"/>
          </ac:spMkLst>
        </pc:spChg>
        <pc:spChg chg="add del">
          <ac:chgData name="Lynne Reeder" userId="4acf366f-e930-47a9-b4e6-8a7135d84eb0" providerId="ADAL" clId="{187A940B-3E8D-48FD-9390-741C2ED326C7}" dt="2023-12-17T01:33:31.964" v="7504" actId="26606"/>
          <ac:spMkLst>
            <pc:docMk/>
            <pc:sldMk cId="472284365" sldId="295"/>
            <ac:spMk id="82" creationId="{FF9F2414-84E8-453E-B1F3-389FDE8192D9}"/>
          </ac:spMkLst>
        </pc:spChg>
        <pc:spChg chg="add del">
          <ac:chgData name="Lynne Reeder" userId="4acf366f-e930-47a9-b4e6-8a7135d84eb0" providerId="ADAL" clId="{187A940B-3E8D-48FD-9390-741C2ED326C7}" dt="2023-12-17T01:33:31.964" v="7504" actId="26606"/>
          <ac:spMkLst>
            <pc:docMk/>
            <pc:sldMk cId="472284365" sldId="295"/>
            <ac:spMk id="83" creationId="{3ECA69A1-7536-43AC-85EF-C7106179F5ED}"/>
          </ac:spMkLst>
        </pc:spChg>
        <pc:spChg chg="add del">
          <ac:chgData name="Lynne Reeder" userId="4acf366f-e930-47a9-b4e6-8a7135d84eb0" providerId="ADAL" clId="{187A940B-3E8D-48FD-9390-741C2ED326C7}" dt="2023-12-17T01:34:05.423" v="7518" actId="26606"/>
          <ac:spMkLst>
            <pc:docMk/>
            <pc:sldMk cId="472284365" sldId="295"/>
            <ac:spMk id="84" creationId="{F3060C83-F051-4F0E-ABAD-AA0DFC48B218}"/>
          </ac:spMkLst>
        </pc:spChg>
        <pc:spChg chg="add del">
          <ac:chgData name="Lynne Reeder" userId="4acf366f-e930-47a9-b4e6-8a7135d84eb0" providerId="ADAL" clId="{187A940B-3E8D-48FD-9390-741C2ED326C7}" dt="2023-12-17T01:34:05.423" v="7518" actId="26606"/>
          <ac:spMkLst>
            <pc:docMk/>
            <pc:sldMk cId="472284365" sldId="295"/>
            <ac:spMk id="85" creationId="{29FDB030-9B49-4CED-8CCD-4D99382388AC}"/>
          </ac:spMkLst>
        </pc:spChg>
        <pc:spChg chg="add del">
          <ac:chgData name="Lynne Reeder" userId="4acf366f-e930-47a9-b4e6-8a7135d84eb0" providerId="ADAL" clId="{187A940B-3E8D-48FD-9390-741C2ED326C7}" dt="2023-12-17T01:34:05.423" v="7518" actId="26606"/>
          <ac:spMkLst>
            <pc:docMk/>
            <pc:sldMk cId="472284365" sldId="295"/>
            <ac:spMk id="86" creationId="{83C98ABE-055B-441F-B07E-44F97F083C39}"/>
          </ac:spMkLst>
        </pc:spChg>
        <pc:spChg chg="add del">
          <ac:chgData name="Lynne Reeder" userId="4acf366f-e930-47a9-b4e6-8a7135d84eb0" providerId="ADAL" clId="{187A940B-3E8D-48FD-9390-741C2ED326C7}" dt="2023-12-17T01:34:05.423" v="7518" actId="26606"/>
          <ac:spMkLst>
            <pc:docMk/>
            <pc:sldMk cId="472284365" sldId="295"/>
            <ac:spMk id="87" creationId="{3783CA14-24A1-485C-8B30-D6A5D87987AD}"/>
          </ac:spMkLst>
        </pc:spChg>
        <pc:spChg chg="add del">
          <ac:chgData name="Lynne Reeder" userId="4acf366f-e930-47a9-b4e6-8a7135d84eb0" providerId="ADAL" clId="{187A940B-3E8D-48FD-9390-741C2ED326C7}" dt="2023-12-17T01:34:05.423" v="7518" actId="26606"/>
          <ac:spMkLst>
            <pc:docMk/>
            <pc:sldMk cId="472284365" sldId="295"/>
            <ac:spMk id="89" creationId="{9A97C86A-04D6-40F7-AE84-31AB43E6A846}"/>
          </ac:spMkLst>
        </pc:spChg>
        <pc:spChg chg="add del">
          <ac:chgData name="Lynne Reeder" userId="4acf366f-e930-47a9-b4e6-8a7135d84eb0" providerId="ADAL" clId="{187A940B-3E8D-48FD-9390-741C2ED326C7}" dt="2023-12-17T01:34:05.423" v="7518" actId="26606"/>
          <ac:spMkLst>
            <pc:docMk/>
            <pc:sldMk cId="472284365" sldId="295"/>
            <ac:spMk id="91" creationId="{FF9F2414-84E8-453E-B1F3-389FDE8192D9}"/>
          </ac:spMkLst>
        </pc:spChg>
        <pc:spChg chg="add del">
          <ac:chgData name="Lynne Reeder" userId="4acf366f-e930-47a9-b4e6-8a7135d84eb0" providerId="ADAL" clId="{187A940B-3E8D-48FD-9390-741C2ED326C7}" dt="2023-12-17T01:34:05.423" v="7518" actId="26606"/>
          <ac:spMkLst>
            <pc:docMk/>
            <pc:sldMk cId="472284365" sldId="295"/>
            <ac:spMk id="93" creationId="{3ECA69A1-7536-43AC-85EF-C7106179F5ED}"/>
          </ac:spMkLst>
        </pc:spChg>
        <pc:spChg chg="add del">
          <ac:chgData name="Lynne Reeder" userId="4acf366f-e930-47a9-b4e6-8a7135d84eb0" providerId="ADAL" clId="{187A940B-3E8D-48FD-9390-741C2ED326C7}" dt="2023-12-17T01:34:12.368" v="7520" actId="26606"/>
          <ac:spMkLst>
            <pc:docMk/>
            <pc:sldMk cId="472284365" sldId="295"/>
            <ac:spMk id="95" creationId="{1A95671B-3CC6-4792-9114-B74FAEA224E6}"/>
          </ac:spMkLst>
        </pc:spChg>
        <pc:spChg chg="add mod">
          <ac:chgData name="Lynne Reeder" userId="4acf366f-e930-47a9-b4e6-8a7135d84eb0" providerId="ADAL" clId="{187A940B-3E8D-48FD-9390-741C2ED326C7}" dt="2023-12-17T23:59:15.216" v="12080" actId="255"/>
          <ac:spMkLst>
            <pc:docMk/>
            <pc:sldMk cId="472284365" sldId="295"/>
            <ac:spMk id="96" creationId="{B22FAFBB-2FD4-4D5C-9A57-6DAACF095D35}"/>
          </ac:spMkLst>
        </pc:spChg>
        <pc:spChg chg="add">
          <ac:chgData name="Lynne Reeder" userId="4acf366f-e930-47a9-b4e6-8a7135d84eb0" providerId="ADAL" clId="{187A940B-3E8D-48FD-9390-741C2ED326C7}" dt="2023-12-17T01:34:12.368" v="7520" actId="26606"/>
          <ac:spMkLst>
            <pc:docMk/>
            <pc:sldMk cId="472284365" sldId="295"/>
            <ac:spMk id="101" creationId="{1A95671B-3CC6-4792-9114-B74FAEA224E6}"/>
          </ac:spMkLst>
        </pc:spChg>
        <pc:grpChg chg="add del">
          <ac:chgData name="Lynne Reeder" userId="4acf366f-e930-47a9-b4e6-8a7135d84eb0" providerId="ADAL" clId="{187A940B-3E8D-48FD-9390-741C2ED326C7}" dt="2023-12-17T01:33:30.737" v="7502" actId="26606"/>
          <ac:grpSpMkLst>
            <pc:docMk/>
            <pc:sldMk cId="472284365" sldId="295"/>
            <ac:grpSpMk id="65" creationId="{E9B930FD-8671-4C4C-ADCF-73AC1D0CD417}"/>
          </ac:grpSpMkLst>
        </pc:grpChg>
        <pc:grpChg chg="add del">
          <ac:chgData name="Lynne Reeder" userId="4acf366f-e930-47a9-b4e6-8a7135d84eb0" providerId="ADAL" clId="{187A940B-3E8D-48FD-9390-741C2ED326C7}" dt="2023-12-17T01:33:30.737" v="7502" actId="26606"/>
          <ac:grpSpMkLst>
            <pc:docMk/>
            <pc:sldMk cId="472284365" sldId="295"/>
            <ac:grpSpMk id="71" creationId="{383C2651-AE0C-4AE4-8725-E2F9414FE219}"/>
          </ac:grpSpMkLst>
        </pc:grpChg>
        <pc:picChg chg="add mod">
          <ac:chgData name="Lynne Reeder" userId="4acf366f-e930-47a9-b4e6-8a7135d84eb0" providerId="ADAL" clId="{187A940B-3E8D-48FD-9390-741C2ED326C7}" dt="2023-12-17T01:41:18.993" v="7905" actId="14100"/>
          <ac:picMkLst>
            <pc:docMk/>
            <pc:sldMk cId="472284365" sldId="295"/>
            <ac:picMk id="4" creationId="{FFBDF4A4-CED9-55F9-7692-B1FC11C8952B}"/>
          </ac:picMkLst>
        </pc:picChg>
        <pc:picChg chg="add del">
          <ac:chgData name="Lynne Reeder" userId="4acf366f-e930-47a9-b4e6-8a7135d84eb0" providerId="ADAL" clId="{187A940B-3E8D-48FD-9390-741C2ED326C7}" dt="2023-12-17T01:32:45.778" v="7477"/>
          <ac:picMkLst>
            <pc:docMk/>
            <pc:sldMk cId="472284365" sldId="295"/>
            <ac:picMk id="5" creationId="{E6536CE0-AD2D-0E0E-E4BD-9D919ABB43EF}"/>
          </ac:picMkLst>
        </pc:picChg>
        <pc:cxnChg chg="add del">
          <ac:chgData name="Lynne Reeder" userId="4acf366f-e930-47a9-b4e6-8a7135d84eb0" providerId="ADAL" clId="{187A940B-3E8D-48FD-9390-741C2ED326C7}" dt="2023-12-17T01:33:54.859" v="7514" actId="26606"/>
          <ac:cxnSpMkLst>
            <pc:docMk/>
            <pc:sldMk cId="472284365" sldId="295"/>
            <ac:cxnSpMk id="72" creationId="{37C77032-C865-6057-7D7A-E2743CFA20F9}"/>
          </ac:cxnSpMkLst>
        </pc:cxnChg>
      </pc:sldChg>
      <pc:sldChg chg="addSp delSp modSp new mod setBg">
        <pc:chgData name="Lynne Reeder" userId="4acf366f-e930-47a9-b4e6-8a7135d84eb0" providerId="ADAL" clId="{187A940B-3E8D-48FD-9390-741C2ED326C7}" dt="2023-12-17T23:18:43.261" v="11094" actId="1076"/>
        <pc:sldMkLst>
          <pc:docMk/>
          <pc:sldMk cId="3688813721" sldId="296"/>
        </pc:sldMkLst>
        <pc:spChg chg="del mod">
          <ac:chgData name="Lynne Reeder" userId="4acf366f-e930-47a9-b4e6-8a7135d84eb0" providerId="ADAL" clId="{187A940B-3E8D-48FD-9390-741C2ED326C7}" dt="2023-12-17T02:01:05.735" v="8504" actId="478"/>
          <ac:spMkLst>
            <pc:docMk/>
            <pc:sldMk cId="3688813721" sldId="296"/>
            <ac:spMk id="2" creationId="{CC9FE281-E524-58F8-98A8-48F63AFD1275}"/>
          </ac:spMkLst>
        </pc:spChg>
        <pc:spChg chg="add del mod">
          <ac:chgData name="Lynne Reeder" userId="4acf366f-e930-47a9-b4e6-8a7135d84eb0" providerId="ADAL" clId="{187A940B-3E8D-48FD-9390-741C2ED326C7}" dt="2023-12-17T02:20:39.111" v="9091" actId="255"/>
          <ac:spMkLst>
            <pc:docMk/>
            <pc:sldMk cId="3688813721" sldId="296"/>
            <ac:spMk id="3" creationId="{60093F43-E156-29A4-016B-C40068EC624A}"/>
          </ac:spMkLst>
        </pc:spChg>
        <pc:spChg chg="add del">
          <ac:chgData name="Lynne Reeder" userId="4acf366f-e930-47a9-b4e6-8a7135d84eb0" providerId="ADAL" clId="{187A940B-3E8D-48FD-9390-741C2ED326C7}" dt="2023-12-17T02:00:47.122" v="8492" actId="26606"/>
          <ac:spMkLst>
            <pc:docMk/>
            <pc:sldMk cId="3688813721" sldId="296"/>
            <ac:spMk id="11" creationId="{32AEEBC8-9D30-42EF-95F2-386C2653FBF0}"/>
          </ac:spMkLst>
        </pc:spChg>
        <pc:spChg chg="add del">
          <ac:chgData name="Lynne Reeder" userId="4acf366f-e930-47a9-b4e6-8a7135d84eb0" providerId="ADAL" clId="{187A940B-3E8D-48FD-9390-741C2ED326C7}" dt="2023-12-17T02:00:47.122" v="8492" actId="26606"/>
          <ac:spMkLst>
            <pc:docMk/>
            <pc:sldMk cId="3688813721" sldId="296"/>
            <ac:spMk id="13" creationId="{2E92FA66-67D7-4CB4-94D3-E643A9AD4757}"/>
          </ac:spMkLst>
        </pc:spChg>
        <pc:spChg chg="add del">
          <ac:chgData name="Lynne Reeder" userId="4acf366f-e930-47a9-b4e6-8a7135d84eb0" providerId="ADAL" clId="{187A940B-3E8D-48FD-9390-741C2ED326C7}" dt="2023-12-17T02:00:48.717" v="8494" actId="26606"/>
          <ac:spMkLst>
            <pc:docMk/>
            <pc:sldMk cId="3688813721" sldId="296"/>
            <ac:spMk id="15" creationId="{B1595A09-E336-4D1B-9B3A-06A2287A54E2}"/>
          </ac:spMkLst>
        </pc:spChg>
        <pc:spChg chg="add del">
          <ac:chgData name="Lynne Reeder" userId="4acf366f-e930-47a9-b4e6-8a7135d84eb0" providerId="ADAL" clId="{187A940B-3E8D-48FD-9390-741C2ED326C7}" dt="2023-12-17T02:00:48.717" v="8494" actId="26606"/>
          <ac:spMkLst>
            <pc:docMk/>
            <pc:sldMk cId="3688813721" sldId="296"/>
            <ac:spMk id="16" creationId="{3540989C-C7B8-473B-BF87-6F2DA6A90006}"/>
          </ac:spMkLst>
        </pc:spChg>
        <pc:spChg chg="add del">
          <ac:chgData name="Lynne Reeder" userId="4acf366f-e930-47a9-b4e6-8a7135d84eb0" providerId="ADAL" clId="{187A940B-3E8D-48FD-9390-741C2ED326C7}" dt="2023-12-17T02:00:50.218" v="8496" actId="26606"/>
          <ac:spMkLst>
            <pc:docMk/>
            <pc:sldMk cId="3688813721" sldId="296"/>
            <ac:spMk id="18" creationId="{0CCC4BA0-1298-4DBD-86F1-B51D8C9D3437}"/>
          </ac:spMkLst>
        </pc:spChg>
        <pc:spChg chg="add del">
          <ac:chgData name="Lynne Reeder" userId="4acf366f-e930-47a9-b4e6-8a7135d84eb0" providerId="ADAL" clId="{187A940B-3E8D-48FD-9390-741C2ED326C7}" dt="2023-12-17T02:00:50.218" v="8496" actId="26606"/>
          <ac:spMkLst>
            <pc:docMk/>
            <pc:sldMk cId="3688813721" sldId="296"/>
            <ac:spMk id="19" creationId="{EEBF1590-3B36-48EE-A89D-3B6F3CB256AB}"/>
          </ac:spMkLst>
        </pc:spChg>
        <pc:spChg chg="add del">
          <ac:chgData name="Lynne Reeder" userId="4acf366f-e930-47a9-b4e6-8a7135d84eb0" providerId="ADAL" clId="{187A940B-3E8D-48FD-9390-741C2ED326C7}" dt="2023-12-17T02:00:50.218" v="8496" actId="26606"/>
          <ac:spMkLst>
            <pc:docMk/>
            <pc:sldMk cId="3688813721" sldId="296"/>
            <ac:spMk id="20" creationId="{AC8F6C8C-AB5A-4548-942D-E3FD40ACBC49}"/>
          </ac:spMkLst>
        </pc:spChg>
        <pc:spChg chg="add del">
          <ac:chgData name="Lynne Reeder" userId="4acf366f-e930-47a9-b4e6-8a7135d84eb0" providerId="ADAL" clId="{187A940B-3E8D-48FD-9390-741C2ED326C7}" dt="2023-12-17T02:00:51.077" v="8498" actId="26606"/>
          <ac:spMkLst>
            <pc:docMk/>
            <pc:sldMk cId="3688813721" sldId="296"/>
            <ac:spMk id="22" creationId="{32AEEBC8-9D30-42EF-95F2-386C2653FBF0}"/>
          </ac:spMkLst>
        </pc:spChg>
        <pc:spChg chg="add del">
          <ac:chgData name="Lynne Reeder" userId="4acf366f-e930-47a9-b4e6-8a7135d84eb0" providerId="ADAL" clId="{187A940B-3E8D-48FD-9390-741C2ED326C7}" dt="2023-12-17T02:00:51.077" v="8498" actId="26606"/>
          <ac:spMkLst>
            <pc:docMk/>
            <pc:sldMk cId="3688813721" sldId="296"/>
            <ac:spMk id="23" creationId="{2E92FA66-67D7-4CB4-94D3-E643A9AD4757}"/>
          </ac:spMkLst>
        </pc:spChg>
        <pc:spChg chg="add del">
          <ac:chgData name="Lynne Reeder" userId="4acf366f-e930-47a9-b4e6-8a7135d84eb0" providerId="ADAL" clId="{187A940B-3E8D-48FD-9390-741C2ED326C7}" dt="2023-12-17T02:00:57.368" v="8502" actId="26606"/>
          <ac:spMkLst>
            <pc:docMk/>
            <pc:sldMk cId="3688813721" sldId="296"/>
            <ac:spMk id="25" creationId="{B1595A09-E336-4D1B-9B3A-06A2287A54E2}"/>
          </ac:spMkLst>
        </pc:spChg>
        <pc:spChg chg="add del">
          <ac:chgData name="Lynne Reeder" userId="4acf366f-e930-47a9-b4e6-8a7135d84eb0" providerId="ADAL" clId="{187A940B-3E8D-48FD-9390-741C2ED326C7}" dt="2023-12-17T02:00:57.368" v="8502" actId="26606"/>
          <ac:spMkLst>
            <pc:docMk/>
            <pc:sldMk cId="3688813721" sldId="296"/>
            <ac:spMk id="26" creationId="{3540989C-C7B8-473B-BF87-6F2DA6A90006}"/>
          </ac:spMkLst>
        </pc:spChg>
        <pc:spChg chg="add del">
          <ac:chgData name="Lynne Reeder" userId="4acf366f-e930-47a9-b4e6-8a7135d84eb0" providerId="ADAL" clId="{187A940B-3E8D-48FD-9390-741C2ED326C7}" dt="2023-12-17T02:00:57.356" v="8501" actId="26606"/>
          <ac:spMkLst>
            <pc:docMk/>
            <pc:sldMk cId="3688813721" sldId="296"/>
            <ac:spMk id="31" creationId="{50811073-89F5-46D6-83D8-BA764464977D}"/>
          </ac:spMkLst>
        </pc:spChg>
        <pc:spChg chg="add del">
          <ac:chgData name="Lynne Reeder" userId="4acf366f-e930-47a9-b4e6-8a7135d84eb0" providerId="ADAL" clId="{187A940B-3E8D-48FD-9390-741C2ED326C7}" dt="2023-12-17T02:00:57.356" v="8501" actId="26606"/>
          <ac:spMkLst>
            <pc:docMk/>
            <pc:sldMk cId="3688813721" sldId="296"/>
            <ac:spMk id="33" creationId="{608CD17C-4A7C-477D-A659-BA8A89A78700}"/>
          </ac:spMkLst>
        </pc:spChg>
        <pc:spChg chg="add del">
          <ac:chgData name="Lynne Reeder" userId="4acf366f-e930-47a9-b4e6-8a7135d84eb0" providerId="ADAL" clId="{187A940B-3E8D-48FD-9390-741C2ED326C7}" dt="2023-12-17T02:01:13.993" v="8510" actId="26606"/>
          <ac:spMkLst>
            <pc:docMk/>
            <pc:sldMk cId="3688813721" sldId="296"/>
            <ac:spMk id="35" creationId="{716248AD-805F-41BF-9B57-FC53E5B32F98}"/>
          </ac:spMkLst>
        </pc:spChg>
        <pc:spChg chg="add del">
          <ac:chgData name="Lynne Reeder" userId="4acf366f-e930-47a9-b4e6-8a7135d84eb0" providerId="ADAL" clId="{187A940B-3E8D-48FD-9390-741C2ED326C7}" dt="2023-12-17T02:01:13.993" v="8510" actId="26606"/>
          <ac:spMkLst>
            <pc:docMk/>
            <pc:sldMk cId="3688813721" sldId="296"/>
            <ac:spMk id="36" creationId="{4E2ED6F9-63C3-4A8D-9BB4-1EA62533B672}"/>
          </ac:spMkLst>
        </pc:spChg>
        <pc:spChg chg="add del">
          <ac:chgData name="Lynne Reeder" userId="4acf366f-e930-47a9-b4e6-8a7135d84eb0" providerId="ADAL" clId="{187A940B-3E8D-48FD-9390-741C2ED326C7}" dt="2023-12-17T02:01:13.993" v="8510" actId="26606"/>
          <ac:spMkLst>
            <pc:docMk/>
            <pc:sldMk cId="3688813721" sldId="296"/>
            <ac:spMk id="37" creationId="{1F82758F-B2B3-4F0A-BB90-4BFFEDD166D6}"/>
          </ac:spMkLst>
        </pc:spChg>
        <pc:spChg chg="add del">
          <ac:chgData name="Lynne Reeder" userId="4acf366f-e930-47a9-b4e6-8a7135d84eb0" providerId="ADAL" clId="{187A940B-3E8D-48FD-9390-741C2ED326C7}" dt="2023-12-17T02:01:13.993" v="8510" actId="26606"/>
          <ac:spMkLst>
            <pc:docMk/>
            <pc:sldMk cId="3688813721" sldId="296"/>
            <ac:spMk id="38" creationId="{6D72081E-AD41-4FBB-B02B-698A68DBCA5E}"/>
          </ac:spMkLst>
        </pc:spChg>
        <pc:spChg chg="add del">
          <ac:chgData name="Lynne Reeder" userId="4acf366f-e930-47a9-b4e6-8a7135d84eb0" providerId="ADAL" clId="{187A940B-3E8D-48FD-9390-741C2ED326C7}" dt="2023-12-17T02:01:12.323" v="8507" actId="26606"/>
          <ac:spMkLst>
            <pc:docMk/>
            <pc:sldMk cId="3688813721" sldId="296"/>
            <ac:spMk id="43" creationId="{C681C32C-7AFC-4BB3-9088-65CBDFC5D1C2}"/>
          </ac:spMkLst>
        </pc:spChg>
        <pc:spChg chg="add del">
          <ac:chgData name="Lynne Reeder" userId="4acf366f-e930-47a9-b4e6-8a7135d84eb0" providerId="ADAL" clId="{187A940B-3E8D-48FD-9390-741C2ED326C7}" dt="2023-12-17T02:01:12.323" v="8507" actId="26606"/>
          <ac:spMkLst>
            <pc:docMk/>
            <pc:sldMk cId="3688813721" sldId="296"/>
            <ac:spMk id="45" creationId="{199C0ED0-69DE-4C31-A5CF-E2A46FD30226}"/>
          </ac:spMkLst>
        </pc:spChg>
        <pc:spChg chg="add del">
          <ac:chgData name="Lynne Reeder" userId="4acf366f-e930-47a9-b4e6-8a7135d84eb0" providerId="ADAL" clId="{187A940B-3E8D-48FD-9390-741C2ED326C7}" dt="2023-12-17T02:01:12.323" v="8507" actId="26606"/>
          <ac:spMkLst>
            <pc:docMk/>
            <pc:sldMk cId="3688813721" sldId="296"/>
            <ac:spMk id="47" creationId="{8D42B8BD-40AF-488E-8A79-D7256C917229}"/>
          </ac:spMkLst>
        </pc:spChg>
        <pc:spChg chg="add del">
          <ac:chgData name="Lynne Reeder" userId="4acf366f-e930-47a9-b4e6-8a7135d84eb0" providerId="ADAL" clId="{187A940B-3E8D-48FD-9390-741C2ED326C7}" dt="2023-12-17T02:01:13.988" v="8509" actId="26606"/>
          <ac:spMkLst>
            <pc:docMk/>
            <pc:sldMk cId="3688813721" sldId="296"/>
            <ac:spMk id="49" creationId="{B1595A09-E336-4D1B-9B3A-06A2287A54E2}"/>
          </ac:spMkLst>
        </pc:spChg>
        <pc:spChg chg="add del">
          <ac:chgData name="Lynne Reeder" userId="4acf366f-e930-47a9-b4e6-8a7135d84eb0" providerId="ADAL" clId="{187A940B-3E8D-48FD-9390-741C2ED326C7}" dt="2023-12-17T02:01:13.988" v="8509" actId="26606"/>
          <ac:spMkLst>
            <pc:docMk/>
            <pc:sldMk cId="3688813721" sldId="296"/>
            <ac:spMk id="50" creationId="{3540989C-C7B8-473B-BF87-6F2DA6A90006}"/>
          </ac:spMkLst>
        </pc:spChg>
        <pc:spChg chg="add">
          <ac:chgData name="Lynne Reeder" userId="4acf366f-e930-47a9-b4e6-8a7135d84eb0" providerId="ADAL" clId="{187A940B-3E8D-48FD-9390-741C2ED326C7}" dt="2023-12-17T02:01:13.993" v="8510" actId="26606"/>
          <ac:spMkLst>
            <pc:docMk/>
            <pc:sldMk cId="3688813721" sldId="296"/>
            <ac:spMk id="52" creationId="{C681C32C-7AFC-4BB3-9088-65CBDFC5D1C2}"/>
          </ac:spMkLst>
        </pc:spChg>
        <pc:spChg chg="add">
          <ac:chgData name="Lynne Reeder" userId="4acf366f-e930-47a9-b4e6-8a7135d84eb0" providerId="ADAL" clId="{187A940B-3E8D-48FD-9390-741C2ED326C7}" dt="2023-12-17T02:01:13.993" v="8510" actId="26606"/>
          <ac:spMkLst>
            <pc:docMk/>
            <pc:sldMk cId="3688813721" sldId="296"/>
            <ac:spMk id="53" creationId="{199C0ED0-69DE-4C31-A5CF-E2A46FD30226}"/>
          </ac:spMkLst>
        </pc:spChg>
        <pc:spChg chg="add">
          <ac:chgData name="Lynne Reeder" userId="4acf366f-e930-47a9-b4e6-8a7135d84eb0" providerId="ADAL" clId="{187A940B-3E8D-48FD-9390-741C2ED326C7}" dt="2023-12-17T02:01:13.993" v="8510" actId="26606"/>
          <ac:spMkLst>
            <pc:docMk/>
            <pc:sldMk cId="3688813721" sldId="296"/>
            <ac:spMk id="54" creationId="{8D42B8BD-40AF-488E-8A79-D7256C917229}"/>
          </ac:spMkLst>
        </pc:spChg>
        <pc:picChg chg="add del mod ord">
          <ac:chgData name="Lynne Reeder" userId="4acf366f-e930-47a9-b4e6-8a7135d84eb0" providerId="ADAL" clId="{187A940B-3E8D-48FD-9390-741C2ED326C7}" dt="2023-12-17T02:00:34.546" v="8487" actId="22"/>
          <ac:picMkLst>
            <pc:docMk/>
            <pc:sldMk cId="3688813721" sldId="296"/>
            <ac:picMk id="5" creationId="{CAE8D4FA-3BAB-7078-7DFD-162E79089F5B}"/>
          </ac:picMkLst>
        </pc:picChg>
        <pc:picChg chg="add mod ord">
          <ac:chgData name="Lynne Reeder" userId="4acf366f-e930-47a9-b4e6-8a7135d84eb0" providerId="ADAL" clId="{187A940B-3E8D-48FD-9390-741C2ED326C7}" dt="2023-12-17T23:18:43.261" v="11094" actId="1076"/>
          <ac:picMkLst>
            <pc:docMk/>
            <pc:sldMk cId="3688813721" sldId="296"/>
            <ac:picMk id="6" creationId="{FFE9F692-716E-E54B-3B21-C43398593842}"/>
          </ac:picMkLst>
        </pc:picChg>
      </pc:sldChg>
      <pc:sldChg chg="addSp delSp modSp new del mod">
        <pc:chgData name="Lynne Reeder" userId="4acf366f-e930-47a9-b4e6-8a7135d84eb0" providerId="ADAL" clId="{187A940B-3E8D-48FD-9390-741C2ED326C7}" dt="2023-12-17T23:18:39.647" v="11093" actId="47"/>
        <pc:sldMkLst>
          <pc:docMk/>
          <pc:sldMk cId="3012209249" sldId="297"/>
        </pc:sldMkLst>
        <pc:spChg chg="mod">
          <ac:chgData name="Lynne Reeder" userId="4acf366f-e930-47a9-b4e6-8a7135d84eb0" providerId="ADAL" clId="{187A940B-3E8D-48FD-9390-741C2ED326C7}" dt="2023-12-17T23:18:26.280" v="11092"/>
          <ac:spMkLst>
            <pc:docMk/>
            <pc:sldMk cId="3012209249" sldId="297"/>
            <ac:spMk id="2" creationId="{500EED40-990F-2FAF-CE73-390192CB1256}"/>
          </ac:spMkLst>
        </pc:spChg>
        <pc:spChg chg="del">
          <ac:chgData name="Lynne Reeder" userId="4acf366f-e930-47a9-b4e6-8a7135d84eb0" providerId="ADAL" clId="{187A940B-3E8D-48FD-9390-741C2ED326C7}" dt="2023-12-17T23:18:16.552" v="11091"/>
          <ac:spMkLst>
            <pc:docMk/>
            <pc:sldMk cId="3012209249" sldId="297"/>
            <ac:spMk id="3" creationId="{E29B0FD8-3694-1A1C-1887-5623C7C7E99D}"/>
          </ac:spMkLst>
        </pc:spChg>
        <pc:picChg chg="add mod">
          <ac:chgData name="Lynne Reeder" userId="4acf366f-e930-47a9-b4e6-8a7135d84eb0" providerId="ADAL" clId="{187A940B-3E8D-48FD-9390-741C2ED326C7}" dt="2023-12-17T23:18:16.552" v="11091"/>
          <ac:picMkLst>
            <pc:docMk/>
            <pc:sldMk cId="3012209249" sldId="297"/>
            <ac:picMk id="4" creationId="{DBF53176-3BDF-EBB0-3364-B8CD441D53EA}"/>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www.charterforcompassion.com.au/charter/council"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charterforcompassion.com.au/charter/counci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2F1E71-1270-4365-8971-EA24CE7D28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4996C5-65A6-4370-8EE3-6DBDA6CCB861}">
      <dgm:prSet/>
      <dgm:spPr/>
      <dgm:t>
        <a:bodyPr/>
        <a:lstStyle/>
        <a:p>
          <a:r>
            <a:rPr lang="en-AU" dirty="0"/>
            <a:t>Dr Lynne Reeder    VIC</a:t>
          </a:r>
          <a:endParaRPr lang="en-US" dirty="0"/>
        </a:p>
      </dgm:t>
    </dgm:pt>
    <dgm:pt modelId="{85BA6405-96A5-44F5-A25D-34E7AA5A559A}" type="parTrans" cxnId="{C6C5DDCC-0652-4DAD-AFDC-EA29672D2ED8}">
      <dgm:prSet/>
      <dgm:spPr/>
      <dgm:t>
        <a:bodyPr/>
        <a:lstStyle/>
        <a:p>
          <a:endParaRPr lang="en-US"/>
        </a:p>
      </dgm:t>
    </dgm:pt>
    <dgm:pt modelId="{9994A14D-437B-401B-B6FE-1B443FA6F09D}" type="sibTrans" cxnId="{C6C5DDCC-0652-4DAD-AFDC-EA29672D2ED8}">
      <dgm:prSet/>
      <dgm:spPr/>
      <dgm:t>
        <a:bodyPr/>
        <a:lstStyle/>
        <a:p>
          <a:endParaRPr lang="en-US"/>
        </a:p>
      </dgm:t>
    </dgm:pt>
    <dgm:pt modelId="{962F9651-3C4C-4AD4-B115-B6CE8098DCC4}">
      <dgm:prSet/>
      <dgm:spPr/>
      <dgm:t>
        <a:bodyPr/>
        <a:lstStyle/>
        <a:p>
          <a:r>
            <a:rPr lang="en-AU"/>
            <a:t>Terry Ayling              QLD</a:t>
          </a:r>
          <a:endParaRPr lang="en-US"/>
        </a:p>
      </dgm:t>
    </dgm:pt>
    <dgm:pt modelId="{D6A73DA0-3B94-41E6-9253-EA46636FE75F}" type="parTrans" cxnId="{5504B654-A6D8-46E2-B05A-27827407D337}">
      <dgm:prSet/>
      <dgm:spPr/>
      <dgm:t>
        <a:bodyPr/>
        <a:lstStyle/>
        <a:p>
          <a:endParaRPr lang="en-US"/>
        </a:p>
      </dgm:t>
    </dgm:pt>
    <dgm:pt modelId="{6423E128-8BBE-42B5-AC93-4F375C820789}" type="sibTrans" cxnId="{5504B654-A6D8-46E2-B05A-27827407D337}">
      <dgm:prSet/>
      <dgm:spPr/>
      <dgm:t>
        <a:bodyPr/>
        <a:lstStyle/>
        <a:p>
          <a:endParaRPr lang="en-US"/>
        </a:p>
      </dgm:t>
    </dgm:pt>
    <dgm:pt modelId="{9C31B57B-BE8B-49F9-AAF4-9B3FDAB258D2}">
      <dgm:prSet/>
      <dgm:spPr/>
      <dgm:t>
        <a:bodyPr/>
        <a:lstStyle/>
        <a:p>
          <a:r>
            <a:rPr lang="en-AU"/>
            <a:t>Dr Sue Sumskis       NSW</a:t>
          </a:r>
          <a:endParaRPr lang="en-US"/>
        </a:p>
      </dgm:t>
    </dgm:pt>
    <dgm:pt modelId="{D3DC63E3-971D-4216-AFBA-6FE248586CAA}" type="parTrans" cxnId="{9D9A83AB-7978-405C-ACBD-EF0648C52637}">
      <dgm:prSet/>
      <dgm:spPr/>
      <dgm:t>
        <a:bodyPr/>
        <a:lstStyle/>
        <a:p>
          <a:endParaRPr lang="en-US"/>
        </a:p>
      </dgm:t>
    </dgm:pt>
    <dgm:pt modelId="{6B1DF89A-D419-46DF-B15C-EFB15BB4CB67}" type="sibTrans" cxnId="{9D9A83AB-7978-405C-ACBD-EF0648C52637}">
      <dgm:prSet/>
      <dgm:spPr/>
      <dgm:t>
        <a:bodyPr/>
        <a:lstStyle/>
        <a:p>
          <a:endParaRPr lang="en-US"/>
        </a:p>
      </dgm:t>
    </dgm:pt>
    <dgm:pt modelId="{B802132C-6C31-4EC0-A5AA-91C67961DFCE}">
      <dgm:prSet/>
      <dgm:spPr/>
      <dgm:t>
        <a:bodyPr/>
        <a:lstStyle/>
        <a:p>
          <a:r>
            <a:rPr lang="en-AU"/>
            <a:t>Mark Crosweller      ACT</a:t>
          </a:r>
          <a:endParaRPr lang="en-US"/>
        </a:p>
      </dgm:t>
    </dgm:pt>
    <dgm:pt modelId="{D5614C37-1119-4AC3-98D9-3AAB2571E70C}" type="parTrans" cxnId="{E0FD7CA6-C34A-44EF-98DB-A952C6208F36}">
      <dgm:prSet/>
      <dgm:spPr/>
      <dgm:t>
        <a:bodyPr/>
        <a:lstStyle/>
        <a:p>
          <a:endParaRPr lang="en-US"/>
        </a:p>
      </dgm:t>
    </dgm:pt>
    <dgm:pt modelId="{A4F1B0FF-6877-4871-AD68-E7BE20221315}" type="sibTrans" cxnId="{E0FD7CA6-C34A-44EF-98DB-A952C6208F36}">
      <dgm:prSet/>
      <dgm:spPr/>
      <dgm:t>
        <a:bodyPr/>
        <a:lstStyle/>
        <a:p>
          <a:endParaRPr lang="en-US"/>
        </a:p>
      </dgm:t>
    </dgm:pt>
    <dgm:pt modelId="{7969B74B-6CB7-477E-B06C-97F971809EA0}">
      <dgm:prSet/>
      <dgm:spPr/>
      <dgm:t>
        <a:bodyPr/>
        <a:lstStyle/>
        <a:p>
          <a:r>
            <a:rPr lang="en-AU"/>
            <a:t>Michael Bartura       VIC</a:t>
          </a:r>
          <a:endParaRPr lang="en-US"/>
        </a:p>
      </dgm:t>
    </dgm:pt>
    <dgm:pt modelId="{B1A4563B-C6D7-46C7-A359-F7D334A87316}" type="parTrans" cxnId="{44DF0588-0B94-48A7-8836-3F560BA7B8F9}">
      <dgm:prSet/>
      <dgm:spPr/>
      <dgm:t>
        <a:bodyPr/>
        <a:lstStyle/>
        <a:p>
          <a:endParaRPr lang="en-US"/>
        </a:p>
      </dgm:t>
    </dgm:pt>
    <dgm:pt modelId="{DCBDD97D-49CE-48A0-BA13-22379BBEF053}" type="sibTrans" cxnId="{44DF0588-0B94-48A7-8836-3F560BA7B8F9}">
      <dgm:prSet/>
      <dgm:spPr/>
      <dgm:t>
        <a:bodyPr/>
        <a:lstStyle/>
        <a:p>
          <a:endParaRPr lang="en-US"/>
        </a:p>
      </dgm:t>
    </dgm:pt>
    <dgm:pt modelId="{2AC29AD7-27E8-4E36-9029-D16A6310EA70}">
      <dgm:prSet/>
      <dgm:spPr/>
      <dgm:t>
        <a:bodyPr/>
        <a:lstStyle/>
        <a:p>
          <a:r>
            <a:rPr lang="en-AU"/>
            <a:t>Gwen Pinnington     TAS</a:t>
          </a:r>
          <a:endParaRPr lang="en-US"/>
        </a:p>
      </dgm:t>
    </dgm:pt>
    <dgm:pt modelId="{030601DD-5703-48A1-BD56-9032380D27AF}" type="parTrans" cxnId="{DAB597E2-E514-4578-9403-2C84895E247B}">
      <dgm:prSet/>
      <dgm:spPr/>
      <dgm:t>
        <a:bodyPr/>
        <a:lstStyle/>
        <a:p>
          <a:endParaRPr lang="en-US"/>
        </a:p>
      </dgm:t>
    </dgm:pt>
    <dgm:pt modelId="{D99F5878-FD1C-4763-81D1-4ED932FDAE72}" type="sibTrans" cxnId="{DAB597E2-E514-4578-9403-2C84895E247B}">
      <dgm:prSet/>
      <dgm:spPr/>
      <dgm:t>
        <a:bodyPr/>
        <a:lstStyle/>
        <a:p>
          <a:endParaRPr lang="en-US"/>
        </a:p>
      </dgm:t>
    </dgm:pt>
    <dgm:pt modelId="{AA521F98-9F7D-416A-BF26-E72488CF5455}">
      <dgm:prSet/>
      <dgm:spPr/>
      <dgm:t>
        <a:bodyPr/>
        <a:lstStyle/>
        <a:p>
          <a:r>
            <a:rPr lang="en-AU"/>
            <a:t>Dr Debbie Ling         VIC</a:t>
          </a:r>
          <a:endParaRPr lang="en-US"/>
        </a:p>
      </dgm:t>
    </dgm:pt>
    <dgm:pt modelId="{D221911E-0609-4AC1-A71E-61FE5278464E}" type="parTrans" cxnId="{08C94B8A-F8DF-4E49-A2B3-F9539CEA50A6}">
      <dgm:prSet/>
      <dgm:spPr/>
      <dgm:t>
        <a:bodyPr/>
        <a:lstStyle/>
        <a:p>
          <a:endParaRPr lang="en-US"/>
        </a:p>
      </dgm:t>
    </dgm:pt>
    <dgm:pt modelId="{3A43180F-E278-4053-ADEF-01B0986CF95E}" type="sibTrans" cxnId="{08C94B8A-F8DF-4E49-A2B3-F9539CEA50A6}">
      <dgm:prSet/>
      <dgm:spPr/>
      <dgm:t>
        <a:bodyPr/>
        <a:lstStyle/>
        <a:p>
          <a:endParaRPr lang="en-US"/>
        </a:p>
      </dgm:t>
    </dgm:pt>
    <dgm:pt modelId="{190209CA-7A46-45ED-87AC-9C5245453FDC}">
      <dgm:prSet/>
      <dgm:spPr/>
      <dgm:t>
        <a:bodyPr/>
        <a:lstStyle/>
        <a:p>
          <a:r>
            <a:rPr lang="en-AU"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www.charterforcompassion.com.au/charter/council</a:t>
          </a:r>
          <a:endParaRPr lang="en-US" dirty="0">
            <a:solidFill>
              <a:schemeClr val="bg1"/>
            </a:solidFill>
          </a:endParaRPr>
        </a:p>
      </dgm:t>
    </dgm:pt>
    <dgm:pt modelId="{39151D20-E5D6-40A9-9DCC-30F8C74AE1EB}" type="parTrans" cxnId="{BEBAD8B0-88EB-45B0-A3EF-99282F7670F5}">
      <dgm:prSet/>
      <dgm:spPr/>
      <dgm:t>
        <a:bodyPr/>
        <a:lstStyle/>
        <a:p>
          <a:endParaRPr lang="en-US"/>
        </a:p>
      </dgm:t>
    </dgm:pt>
    <dgm:pt modelId="{0D6BF67C-A727-4E9F-BF02-314B619992F2}" type="sibTrans" cxnId="{BEBAD8B0-88EB-45B0-A3EF-99282F7670F5}">
      <dgm:prSet/>
      <dgm:spPr/>
      <dgm:t>
        <a:bodyPr/>
        <a:lstStyle/>
        <a:p>
          <a:endParaRPr lang="en-US"/>
        </a:p>
      </dgm:t>
    </dgm:pt>
    <dgm:pt modelId="{4DECDD83-408A-4DDB-BC29-17ED9E4672CC}" type="pres">
      <dgm:prSet presAssocID="{292F1E71-1270-4365-8971-EA24CE7D286B}" presName="linear" presStyleCnt="0">
        <dgm:presLayoutVars>
          <dgm:animLvl val="lvl"/>
          <dgm:resizeHandles val="exact"/>
        </dgm:presLayoutVars>
      </dgm:prSet>
      <dgm:spPr/>
    </dgm:pt>
    <dgm:pt modelId="{DBBD51A2-4913-49E8-BA6A-2109619C644B}" type="pres">
      <dgm:prSet presAssocID="{754996C5-65A6-4370-8EE3-6DBDA6CCB861}" presName="parentText" presStyleLbl="node1" presStyleIdx="0" presStyleCnt="8">
        <dgm:presLayoutVars>
          <dgm:chMax val="0"/>
          <dgm:bulletEnabled val="1"/>
        </dgm:presLayoutVars>
      </dgm:prSet>
      <dgm:spPr/>
    </dgm:pt>
    <dgm:pt modelId="{3E32761D-C8A5-4F76-AEF5-C4A0AB79E980}" type="pres">
      <dgm:prSet presAssocID="{9994A14D-437B-401B-B6FE-1B443FA6F09D}" presName="spacer" presStyleCnt="0"/>
      <dgm:spPr/>
    </dgm:pt>
    <dgm:pt modelId="{E8EC56DE-C917-4627-81F4-1AC757A4AA8E}" type="pres">
      <dgm:prSet presAssocID="{962F9651-3C4C-4AD4-B115-B6CE8098DCC4}" presName="parentText" presStyleLbl="node1" presStyleIdx="1" presStyleCnt="8">
        <dgm:presLayoutVars>
          <dgm:chMax val="0"/>
          <dgm:bulletEnabled val="1"/>
        </dgm:presLayoutVars>
      </dgm:prSet>
      <dgm:spPr/>
    </dgm:pt>
    <dgm:pt modelId="{11420F78-20A6-4AFD-8AEF-EE17405AA939}" type="pres">
      <dgm:prSet presAssocID="{6423E128-8BBE-42B5-AC93-4F375C820789}" presName="spacer" presStyleCnt="0"/>
      <dgm:spPr/>
    </dgm:pt>
    <dgm:pt modelId="{CF03DE12-EB8C-4122-B8AE-48FC39A233C6}" type="pres">
      <dgm:prSet presAssocID="{9C31B57B-BE8B-49F9-AAF4-9B3FDAB258D2}" presName="parentText" presStyleLbl="node1" presStyleIdx="2" presStyleCnt="8">
        <dgm:presLayoutVars>
          <dgm:chMax val="0"/>
          <dgm:bulletEnabled val="1"/>
        </dgm:presLayoutVars>
      </dgm:prSet>
      <dgm:spPr/>
    </dgm:pt>
    <dgm:pt modelId="{F0554731-B574-4C62-8215-D2D653C1E08D}" type="pres">
      <dgm:prSet presAssocID="{6B1DF89A-D419-46DF-B15C-EFB15BB4CB67}" presName="spacer" presStyleCnt="0"/>
      <dgm:spPr/>
    </dgm:pt>
    <dgm:pt modelId="{5481A644-F7E0-436F-B330-7DBF2C5B15F6}" type="pres">
      <dgm:prSet presAssocID="{B802132C-6C31-4EC0-A5AA-91C67961DFCE}" presName="parentText" presStyleLbl="node1" presStyleIdx="3" presStyleCnt="8">
        <dgm:presLayoutVars>
          <dgm:chMax val="0"/>
          <dgm:bulletEnabled val="1"/>
        </dgm:presLayoutVars>
      </dgm:prSet>
      <dgm:spPr/>
    </dgm:pt>
    <dgm:pt modelId="{20C95D30-5DBB-443D-A102-90D387042A74}" type="pres">
      <dgm:prSet presAssocID="{A4F1B0FF-6877-4871-AD68-E7BE20221315}" presName="spacer" presStyleCnt="0"/>
      <dgm:spPr/>
    </dgm:pt>
    <dgm:pt modelId="{1E633D5A-C4BA-4CEB-8082-18637CEE22B8}" type="pres">
      <dgm:prSet presAssocID="{7969B74B-6CB7-477E-B06C-97F971809EA0}" presName="parentText" presStyleLbl="node1" presStyleIdx="4" presStyleCnt="8">
        <dgm:presLayoutVars>
          <dgm:chMax val="0"/>
          <dgm:bulletEnabled val="1"/>
        </dgm:presLayoutVars>
      </dgm:prSet>
      <dgm:spPr/>
    </dgm:pt>
    <dgm:pt modelId="{395BC79B-3CD0-4A05-9D8B-7251AED3C4BF}" type="pres">
      <dgm:prSet presAssocID="{DCBDD97D-49CE-48A0-BA13-22379BBEF053}" presName="spacer" presStyleCnt="0"/>
      <dgm:spPr/>
    </dgm:pt>
    <dgm:pt modelId="{909D0F25-E875-46A6-8582-FAA571DB9A0B}" type="pres">
      <dgm:prSet presAssocID="{2AC29AD7-27E8-4E36-9029-D16A6310EA70}" presName="parentText" presStyleLbl="node1" presStyleIdx="5" presStyleCnt="8">
        <dgm:presLayoutVars>
          <dgm:chMax val="0"/>
          <dgm:bulletEnabled val="1"/>
        </dgm:presLayoutVars>
      </dgm:prSet>
      <dgm:spPr/>
    </dgm:pt>
    <dgm:pt modelId="{D1FEF368-7207-45E0-B0C1-BF73AF8C294B}" type="pres">
      <dgm:prSet presAssocID="{D99F5878-FD1C-4763-81D1-4ED932FDAE72}" presName="spacer" presStyleCnt="0"/>
      <dgm:spPr/>
    </dgm:pt>
    <dgm:pt modelId="{248256DC-8B43-4FA4-B34A-13E1764F185A}" type="pres">
      <dgm:prSet presAssocID="{AA521F98-9F7D-416A-BF26-E72488CF5455}" presName="parentText" presStyleLbl="node1" presStyleIdx="6" presStyleCnt="8">
        <dgm:presLayoutVars>
          <dgm:chMax val="0"/>
          <dgm:bulletEnabled val="1"/>
        </dgm:presLayoutVars>
      </dgm:prSet>
      <dgm:spPr/>
    </dgm:pt>
    <dgm:pt modelId="{2DCF6A05-0463-4D42-A8AB-3BB38AA6A2DE}" type="pres">
      <dgm:prSet presAssocID="{3A43180F-E278-4053-ADEF-01B0986CF95E}" presName="spacer" presStyleCnt="0"/>
      <dgm:spPr/>
    </dgm:pt>
    <dgm:pt modelId="{5818F7B5-37E2-408E-819C-8CEDFE5F59FF}" type="pres">
      <dgm:prSet presAssocID="{190209CA-7A46-45ED-87AC-9C5245453FDC}" presName="parentText" presStyleLbl="node1" presStyleIdx="7" presStyleCnt="8" custLinFactY="42448" custLinFactNeighborX="-32774" custLinFactNeighborY="100000">
        <dgm:presLayoutVars>
          <dgm:chMax val="0"/>
          <dgm:bulletEnabled val="1"/>
        </dgm:presLayoutVars>
      </dgm:prSet>
      <dgm:spPr/>
    </dgm:pt>
  </dgm:ptLst>
  <dgm:cxnLst>
    <dgm:cxn modelId="{7F6D3208-D35B-4911-92CB-A6F20F995873}" type="presOf" srcId="{7969B74B-6CB7-477E-B06C-97F971809EA0}" destId="{1E633D5A-C4BA-4CEB-8082-18637CEE22B8}" srcOrd="0" destOrd="0" presId="urn:microsoft.com/office/officeart/2005/8/layout/vList2"/>
    <dgm:cxn modelId="{4CA09511-34AC-40C3-8976-4BA37FE296A5}" type="presOf" srcId="{2AC29AD7-27E8-4E36-9029-D16A6310EA70}" destId="{909D0F25-E875-46A6-8582-FAA571DB9A0B}" srcOrd="0" destOrd="0" presId="urn:microsoft.com/office/officeart/2005/8/layout/vList2"/>
    <dgm:cxn modelId="{6F1B3D20-0C07-47D3-AA89-04AF4688B911}" type="presOf" srcId="{9C31B57B-BE8B-49F9-AAF4-9B3FDAB258D2}" destId="{CF03DE12-EB8C-4122-B8AE-48FC39A233C6}" srcOrd="0" destOrd="0" presId="urn:microsoft.com/office/officeart/2005/8/layout/vList2"/>
    <dgm:cxn modelId="{D2DC7920-17C0-414E-95E8-6E8F87B3B053}" type="presOf" srcId="{754996C5-65A6-4370-8EE3-6DBDA6CCB861}" destId="{DBBD51A2-4913-49E8-BA6A-2109619C644B}" srcOrd="0" destOrd="0" presId="urn:microsoft.com/office/officeart/2005/8/layout/vList2"/>
    <dgm:cxn modelId="{D801692E-9792-45B6-9C89-E133E3F1024A}" type="presOf" srcId="{B802132C-6C31-4EC0-A5AA-91C67961DFCE}" destId="{5481A644-F7E0-436F-B330-7DBF2C5B15F6}" srcOrd="0" destOrd="0" presId="urn:microsoft.com/office/officeart/2005/8/layout/vList2"/>
    <dgm:cxn modelId="{23C3225D-AEF9-4632-9FB1-AC896DE2A823}" type="presOf" srcId="{AA521F98-9F7D-416A-BF26-E72488CF5455}" destId="{248256DC-8B43-4FA4-B34A-13E1764F185A}" srcOrd="0" destOrd="0" presId="urn:microsoft.com/office/officeart/2005/8/layout/vList2"/>
    <dgm:cxn modelId="{5504B654-A6D8-46E2-B05A-27827407D337}" srcId="{292F1E71-1270-4365-8971-EA24CE7D286B}" destId="{962F9651-3C4C-4AD4-B115-B6CE8098DCC4}" srcOrd="1" destOrd="0" parTransId="{D6A73DA0-3B94-41E6-9253-EA46636FE75F}" sibTransId="{6423E128-8BBE-42B5-AC93-4F375C820789}"/>
    <dgm:cxn modelId="{44DF0588-0B94-48A7-8836-3F560BA7B8F9}" srcId="{292F1E71-1270-4365-8971-EA24CE7D286B}" destId="{7969B74B-6CB7-477E-B06C-97F971809EA0}" srcOrd="4" destOrd="0" parTransId="{B1A4563B-C6D7-46C7-A359-F7D334A87316}" sibTransId="{DCBDD97D-49CE-48A0-BA13-22379BBEF053}"/>
    <dgm:cxn modelId="{70860D88-75AF-474B-B08E-936FE95A6013}" type="presOf" srcId="{292F1E71-1270-4365-8971-EA24CE7D286B}" destId="{4DECDD83-408A-4DDB-BC29-17ED9E4672CC}" srcOrd="0" destOrd="0" presId="urn:microsoft.com/office/officeart/2005/8/layout/vList2"/>
    <dgm:cxn modelId="{08C94B8A-F8DF-4E49-A2B3-F9539CEA50A6}" srcId="{292F1E71-1270-4365-8971-EA24CE7D286B}" destId="{AA521F98-9F7D-416A-BF26-E72488CF5455}" srcOrd="6" destOrd="0" parTransId="{D221911E-0609-4AC1-A71E-61FE5278464E}" sibTransId="{3A43180F-E278-4053-ADEF-01B0986CF95E}"/>
    <dgm:cxn modelId="{E0FD7CA6-C34A-44EF-98DB-A952C6208F36}" srcId="{292F1E71-1270-4365-8971-EA24CE7D286B}" destId="{B802132C-6C31-4EC0-A5AA-91C67961DFCE}" srcOrd="3" destOrd="0" parTransId="{D5614C37-1119-4AC3-98D9-3AAB2571E70C}" sibTransId="{A4F1B0FF-6877-4871-AD68-E7BE20221315}"/>
    <dgm:cxn modelId="{9D9A83AB-7978-405C-ACBD-EF0648C52637}" srcId="{292F1E71-1270-4365-8971-EA24CE7D286B}" destId="{9C31B57B-BE8B-49F9-AAF4-9B3FDAB258D2}" srcOrd="2" destOrd="0" parTransId="{D3DC63E3-971D-4216-AFBA-6FE248586CAA}" sibTransId="{6B1DF89A-D419-46DF-B15C-EFB15BB4CB67}"/>
    <dgm:cxn modelId="{BEBAD8B0-88EB-45B0-A3EF-99282F7670F5}" srcId="{292F1E71-1270-4365-8971-EA24CE7D286B}" destId="{190209CA-7A46-45ED-87AC-9C5245453FDC}" srcOrd="7" destOrd="0" parTransId="{39151D20-E5D6-40A9-9DCC-30F8C74AE1EB}" sibTransId="{0D6BF67C-A727-4E9F-BF02-314B619992F2}"/>
    <dgm:cxn modelId="{3105F2B3-58A1-45FE-98B3-0E116C03DD9A}" type="presOf" srcId="{962F9651-3C4C-4AD4-B115-B6CE8098DCC4}" destId="{E8EC56DE-C917-4627-81F4-1AC757A4AA8E}" srcOrd="0" destOrd="0" presId="urn:microsoft.com/office/officeart/2005/8/layout/vList2"/>
    <dgm:cxn modelId="{C6C5DDCC-0652-4DAD-AFDC-EA29672D2ED8}" srcId="{292F1E71-1270-4365-8971-EA24CE7D286B}" destId="{754996C5-65A6-4370-8EE3-6DBDA6CCB861}" srcOrd="0" destOrd="0" parTransId="{85BA6405-96A5-44F5-A25D-34E7AA5A559A}" sibTransId="{9994A14D-437B-401B-B6FE-1B443FA6F09D}"/>
    <dgm:cxn modelId="{5C5905DB-DC2C-4A62-A97A-A5ADC744AA67}" type="presOf" srcId="{190209CA-7A46-45ED-87AC-9C5245453FDC}" destId="{5818F7B5-37E2-408E-819C-8CEDFE5F59FF}" srcOrd="0" destOrd="0" presId="urn:microsoft.com/office/officeart/2005/8/layout/vList2"/>
    <dgm:cxn modelId="{DAB597E2-E514-4578-9403-2C84895E247B}" srcId="{292F1E71-1270-4365-8971-EA24CE7D286B}" destId="{2AC29AD7-27E8-4E36-9029-D16A6310EA70}" srcOrd="5" destOrd="0" parTransId="{030601DD-5703-48A1-BD56-9032380D27AF}" sibTransId="{D99F5878-FD1C-4763-81D1-4ED932FDAE72}"/>
    <dgm:cxn modelId="{4CC94F22-8A8B-4562-8C03-94A8341688C7}" type="presParOf" srcId="{4DECDD83-408A-4DDB-BC29-17ED9E4672CC}" destId="{DBBD51A2-4913-49E8-BA6A-2109619C644B}" srcOrd="0" destOrd="0" presId="urn:microsoft.com/office/officeart/2005/8/layout/vList2"/>
    <dgm:cxn modelId="{E0D9AC5A-688E-431C-A139-7A07A7E6AC22}" type="presParOf" srcId="{4DECDD83-408A-4DDB-BC29-17ED9E4672CC}" destId="{3E32761D-C8A5-4F76-AEF5-C4A0AB79E980}" srcOrd="1" destOrd="0" presId="urn:microsoft.com/office/officeart/2005/8/layout/vList2"/>
    <dgm:cxn modelId="{2B663854-B40C-4130-9C90-121CA477649A}" type="presParOf" srcId="{4DECDD83-408A-4DDB-BC29-17ED9E4672CC}" destId="{E8EC56DE-C917-4627-81F4-1AC757A4AA8E}" srcOrd="2" destOrd="0" presId="urn:microsoft.com/office/officeart/2005/8/layout/vList2"/>
    <dgm:cxn modelId="{002FEBB4-9D52-424B-BE66-4A23CC22C6DC}" type="presParOf" srcId="{4DECDD83-408A-4DDB-BC29-17ED9E4672CC}" destId="{11420F78-20A6-4AFD-8AEF-EE17405AA939}" srcOrd="3" destOrd="0" presId="urn:microsoft.com/office/officeart/2005/8/layout/vList2"/>
    <dgm:cxn modelId="{5C18A1AF-B370-45D6-8376-4651B8207B90}" type="presParOf" srcId="{4DECDD83-408A-4DDB-BC29-17ED9E4672CC}" destId="{CF03DE12-EB8C-4122-B8AE-48FC39A233C6}" srcOrd="4" destOrd="0" presId="urn:microsoft.com/office/officeart/2005/8/layout/vList2"/>
    <dgm:cxn modelId="{F1AEA22B-B8F3-4203-9A5C-6EDA14523791}" type="presParOf" srcId="{4DECDD83-408A-4DDB-BC29-17ED9E4672CC}" destId="{F0554731-B574-4C62-8215-D2D653C1E08D}" srcOrd="5" destOrd="0" presId="urn:microsoft.com/office/officeart/2005/8/layout/vList2"/>
    <dgm:cxn modelId="{287F7CA8-21E8-4007-94D4-1DB812C96CED}" type="presParOf" srcId="{4DECDD83-408A-4DDB-BC29-17ED9E4672CC}" destId="{5481A644-F7E0-436F-B330-7DBF2C5B15F6}" srcOrd="6" destOrd="0" presId="urn:microsoft.com/office/officeart/2005/8/layout/vList2"/>
    <dgm:cxn modelId="{B4D26E48-8861-401E-8574-4066113F5FF6}" type="presParOf" srcId="{4DECDD83-408A-4DDB-BC29-17ED9E4672CC}" destId="{20C95D30-5DBB-443D-A102-90D387042A74}" srcOrd="7" destOrd="0" presId="urn:microsoft.com/office/officeart/2005/8/layout/vList2"/>
    <dgm:cxn modelId="{3D25C9F5-E928-4C17-9E82-72ADF53805E6}" type="presParOf" srcId="{4DECDD83-408A-4DDB-BC29-17ED9E4672CC}" destId="{1E633D5A-C4BA-4CEB-8082-18637CEE22B8}" srcOrd="8" destOrd="0" presId="urn:microsoft.com/office/officeart/2005/8/layout/vList2"/>
    <dgm:cxn modelId="{8CC7DE10-A83B-4CA0-B589-D14A2F672466}" type="presParOf" srcId="{4DECDD83-408A-4DDB-BC29-17ED9E4672CC}" destId="{395BC79B-3CD0-4A05-9D8B-7251AED3C4BF}" srcOrd="9" destOrd="0" presId="urn:microsoft.com/office/officeart/2005/8/layout/vList2"/>
    <dgm:cxn modelId="{06F01B14-4C88-477D-AF18-EBF9681FF739}" type="presParOf" srcId="{4DECDD83-408A-4DDB-BC29-17ED9E4672CC}" destId="{909D0F25-E875-46A6-8582-FAA571DB9A0B}" srcOrd="10" destOrd="0" presId="urn:microsoft.com/office/officeart/2005/8/layout/vList2"/>
    <dgm:cxn modelId="{2F3FF61E-3826-4476-91C2-2CCB92465B15}" type="presParOf" srcId="{4DECDD83-408A-4DDB-BC29-17ED9E4672CC}" destId="{D1FEF368-7207-45E0-B0C1-BF73AF8C294B}" srcOrd="11" destOrd="0" presId="urn:microsoft.com/office/officeart/2005/8/layout/vList2"/>
    <dgm:cxn modelId="{1AA054C0-F2CB-40E4-9CC4-08D2E089079F}" type="presParOf" srcId="{4DECDD83-408A-4DDB-BC29-17ED9E4672CC}" destId="{248256DC-8B43-4FA4-B34A-13E1764F185A}" srcOrd="12" destOrd="0" presId="urn:microsoft.com/office/officeart/2005/8/layout/vList2"/>
    <dgm:cxn modelId="{42631DDA-1FE2-40BA-9E62-297B6A66BCA6}" type="presParOf" srcId="{4DECDD83-408A-4DDB-BC29-17ED9E4672CC}" destId="{2DCF6A05-0463-4D42-A8AB-3BB38AA6A2DE}" srcOrd="13" destOrd="0" presId="urn:microsoft.com/office/officeart/2005/8/layout/vList2"/>
    <dgm:cxn modelId="{823D4385-A05B-475A-A7AE-BA46A619682B}" type="presParOf" srcId="{4DECDD83-408A-4DDB-BC29-17ED9E4672CC}" destId="{5818F7B5-37E2-408E-819C-8CEDFE5F59FF}"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D51A2-4913-49E8-BA6A-2109619C644B}">
      <dsp:nvSpPr>
        <dsp:cNvPr id="0" name=""/>
        <dsp:cNvSpPr/>
      </dsp:nvSpPr>
      <dsp:spPr>
        <a:xfrm>
          <a:off x="0" y="8801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Dr Lynne Reeder    VIC</a:t>
          </a:r>
          <a:endParaRPr lang="en-US" sz="2200" kern="1200" dirty="0"/>
        </a:p>
      </dsp:txBody>
      <dsp:txXfrm>
        <a:off x="25759" y="113776"/>
        <a:ext cx="10534395" cy="476152"/>
      </dsp:txXfrm>
    </dsp:sp>
    <dsp:sp modelId="{E8EC56DE-C917-4627-81F4-1AC757A4AA8E}">
      <dsp:nvSpPr>
        <dsp:cNvPr id="0" name=""/>
        <dsp:cNvSpPr/>
      </dsp:nvSpPr>
      <dsp:spPr>
        <a:xfrm>
          <a:off x="0" y="67904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a:t>Terry Ayling              QLD</a:t>
          </a:r>
          <a:endParaRPr lang="en-US" sz="2200" kern="1200"/>
        </a:p>
      </dsp:txBody>
      <dsp:txXfrm>
        <a:off x="25759" y="704806"/>
        <a:ext cx="10534395" cy="476152"/>
      </dsp:txXfrm>
    </dsp:sp>
    <dsp:sp modelId="{CF03DE12-EB8C-4122-B8AE-48FC39A233C6}">
      <dsp:nvSpPr>
        <dsp:cNvPr id="0" name=""/>
        <dsp:cNvSpPr/>
      </dsp:nvSpPr>
      <dsp:spPr>
        <a:xfrm>
          <a:off x="0" y="127007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a:t>Dr Sue Sumskis       NSW</a:t>
          </a:r>
          <a:endParaRPr lang="en-US" sz="2200" kern="1200"/>
        </a:p>
      </dsp:txBody>
      <dsp:txXfrm>
        <a:off x="25759" y="1295836"/>
        <a:ext cx="10534395" cy="476152"/>
      </dsp:txXfrm>
    </dsp:sp>
    <dsp:sp modelId="{5481A644-F7E0-436F-B330-7DBF2C5B15F6}">
      <dsp:nvSpPr>
        <dsp:cNvPr id="0" name=""/>
        <dsp:cNvSpPr/>
      </dsp:nvSpPr>
      <dsp:spPr>
        <a:xfrm>
          <a:off x="0" y="186110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a:t>Mark Crosweller      ACT</a:t>
          </a:r>
          <a:endParaRPr lang="en-US" sz="2200" kern="1200"/>
        </a:p>
      </dsp:txBody>
      <dsp:txXfrm>
        <a:off x="25759" y="1886866"/>
        <a:ext cx="10534395" cy="476152"/>
      </dsp:txXfrm>
    </dsp:sp>
    <dsp:sp modelId="{1E633D5A-C4BA-4CEB-8082-18637CEE22B8}">
      <dsp:nvSpPr>
        <dsp:cNvPr id="0" name=""/>
        <dsp:cNvSpPr/>
      </dsp:nvSpPr>
      <dsp:spPr>
        <a:xfrm>
          <a:off x="0" y="245213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a:t>Michael Bartura       VIC</a:t>
          </a:r>
          <a:endParaRPr lang="en-US" sz="2200" kern="1200"/>
        </a:p>
      </dsp:txBody>
      <dsp:txXfrm>
        <a:off x="25759" y="2477896"/>
        <a:ext cx="10534395" cy="476152"/>
      </dsp:txXfrm>
    </dsp:sp>
    <dsp:sp modelId="{909D0F25-E875-46A6-8582-FAA571DB9A0B}">
      <dsp:nvSpPr>
        <dsp:cNvPr id="0" name=""/>
        <dsp:cNvSpPr/>
      </dsp:nvSpPr>
      <dsp:spPr>
        <a:xfrm>
          <a:off x="0" y="304316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a:t>Gwen Pinnington     TAS</a:t>
          </a:r>
          <a:endParaRPr lang="en-US" sz="2200" kern="1200"/>
        </a:p>
      </dsp:txBody>
      <dsp:txXfrm>
        <a:off x="25759" y="3068926"/>
        <a:ext cx="10534395" cy="476152"/>
      </dsp:txXfrm>
    </dsp:sp>
    <dsp:sp modelId="{248256DC-8B43-4FA4-B34A-13E1764F185A}">
      <dsp:nvSpPr>
        <dsp:cNvPr id="0" name=""/>
        <dsp:cNvSpPr/>
      </dsp:nvSpPr>
      <dsp:spPr>
        <a:xfrm>
          <a:off x="0" y="3634197"/>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a:t>Dr Debbie Ling         VIC</a:t>
          </a:r>
          <a:endParaRPr lang="en-US" sz="2200" kern="1200"/>
        </a:p>
      </dsp:txBody>
      <dsp:txXfrm>
        <a:off x="25759" y="3659956"/>
        <a:ext cx="10534395" cy="476152"/>
      </dsp:txXfrm>
    </dsp:sp>
    <dsp:sp modelId="{5818F7B5-37E2-408E-819C-8CEDFE5F59FF}">
      <dsp:nvSpPr>
        <dsp:cNvPr id="0" name=""/>
        <dsp:cNvSpPr/>
      </dsp:nvSpPr>
      <dsp:spPr>
        <a:xfrm>
          <a:off x="0" y="4313245"/>
          <a:ext cx="1058591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www.charterforcompassion.com.au/charter/council</a:t>
          </a:r>
          <a:endParaRPr lang="en-US" sz="2200" kern="1200" dirty="0">
            <a:solidFill>
              <a:schemeClr val="bg1"/>
            </a:solidFill>
          </a:endParaRPr>
        </a:p>
      </dsp:txBody>
      <dsp:txXfrm>
        <a:off x="25759" y="4339004"/>
        <a:ext cx="10534395"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EA113-1E67-4C22-9177-6D6A19E0408A}" type="datetimeFigureOut">
              <a:rPr lang="en-AU" smtClean="0"/>
              <a:t>18/12/2023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A901-D95A-43D0-9B35-34AC12366443}" type="slidenum">
              <a:rPr lang="en-AU" smtClean="0"/>
              <a:t>‹#›</a:t>
            </a:fld>
            <a:endParaRPr lang="en-AU"/>
          </a:p>
        </p:txBody>
      </p:sp>
    </p:spTree>
    <p:extLst>
      <p:ext uri="{BB962C8B-B14F-4D97-AF65-F5344CB8AC3E}">
        <p14:creationId xmlns:p14="http://schemas.microsoft.com/office/powerpoint/2010/main" val="3303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FAA901-D95A-43D0-9B35-34AC12366443}" type="slidenum">
              <a:rPr lang="en-AU" smtClean="0"/>
              <a:t>25</a:t>
            </a:fld>
            <a:endParaRPr lang="en-AU"/>
          </a:p>
        </p:txBody>
      </p:sp>
    </p:spTree>
    <p:extLst>
      <p:ext uri="{BB962C8B-B14F-4D97-AF65-F5344CB8AC3E}">
        <p14:creationId xmlns:p14="http://schemas.microsoft.com/office/powerpoint/2010/main" val="178956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FF9F-FCFD-C833-804E-883FF672FB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D3450CF-ED50-DB21-FD0E-D57FC6457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EBE7ED5-DDA0-5432-CD15-432AD3A79AB7}"/>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5" name="Footer Placeholder 4">
            <a:extLst>
              <a:ext uri="{FF2B5EF4-FFF2-40B4-BE49-F238E27FC236}">
                <a16:creationId xmlns:a16="http://schemas.microsoft.com/office/drawing/2014/main" id="{6950C6B1-3759-C53E-3EAA-E6402D2F84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3AFD92-21C3-5312-59CF-BA3B38BEEE4C}"/>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110509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8AC6-F4BB-CC35-991D-7594D7C2EB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0DE30B-6C39-531D-C3D9-11C7B2842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2C800F-A08E-BEB7-B2A7-070761DA677E}"/>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5" name="Footer Placeholder 4">
            <a:extLst>
              <a:ext uri="{FF2B5EF4-FFF2-40B4-BE49-F238E27FC236}">
                <a16:creationId xmlns:a16="http://schemas.microsoft.com/office/drawing/2014/main" id="{7BF669D4-8219-5D9F-F64C-7CE5D830DB5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C2513A0-2A0D-4FD3-AD59-3813D71090C7}"/>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184027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6F4F7-0425-2444-AF89-FD4532BA07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BBF9F19-7CDE-2946-7733-8AFFF4A90D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D5759A-9F98-B182-7A3F-00637C8100FF}"/>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5" name="Footer Placeholder 4">
            <a:extLst>
              <a:ext uri="{FF2B5EF4-FFF2-40B4-BE49-F238E27FC236}">
                <a16:creationId xmlns:a16="http://schemas.microsoft.com/office/drawing/2014/main" id="{56548C6D-544D-3DEC-55A3-21F6C70AED1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A97117-A8AA-4E2C-F0F0-E21935F271C4}"/>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372097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5E6E-654C-B1D9-B794-DFB35AEC829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BC8A393-1CE7-9219-32EA-E65F063980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34308-3D02-70F7-6453-6B1D5E9881FB}"/>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5" name="Footer Placeholder 4">
            <a:extLst>
              <a:ext uri="{FF2B5EF4-FFF2-40B4-BE49-F238E27FC236}">
                <a16:creationId xmlns:a16="http://schemas.microsoft.com/office/drawing/2014/main" id="{4235746E-75E5-2506-11B8-B8B29F195A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EA3BBE-1E95-DE4D-A233-A67198B68E37}"/>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222072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73A0-16F5-270A-D783-B57912A97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A57EC22-3AB9-4494-EA1C-E6BAFB5D1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36AD2-647C-F918-18D6-2DA1EE7D24CE}"/>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5" name="Footer Placeholder 4">
            <a:extLst>
              <a:ext uri="{FF2B5EF4-FFF2-40B4-BE49-F238E27FC236}">
                <a16:creationId xmlns:a16="http://schemas.microsoft.com/office/drawing/2014/main" id="{F793C1BF-0CBD-B4C9-8699-5DDA21E00B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B1AA49-A86F-0A8D-613F-9F51A5E3A9C9}"/>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58381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F811-F2CF-604A-7BE0-3CCB078CFEC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8B9A9F8-63EB-6527-CBF8-CEB5CF0DE3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7049850-3068-07C3-ACAD-DC21E9417B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848C74E-E2CB-D57C-E844-0A95FE9173E9}"/>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6" name="Footer Placeholder 5">
            <a:extLst>
              <a:ext uri="{FF2B5EF4-FFF2-40B4-BE49-F238E27FC236}">
                <a16:creationId xmlns:a16="http://schemas.microsoft.com/office/drawing/2014/main" id="{5075816D-78AB-7F3C-369C-39927F328D0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0C20BD2-081C-03EF-C020-FEA36BFAA4B2}"/>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193471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198F-7F20-2E53-27C8-5CE96B1E948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5D76F8-3DDC-3835-7C3B-C7684C8A5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F988A8-2E1F-07C4-4982-3181406C7E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13B1353-F1B2-FB94-8AED-D5FDBC2BF2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3FAA7-1C7F-FA05-48C5-FA63DA32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AEBFB30-E90A-7C1C-27E3-5E210826F895}"/>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8" name="Footer Placeholder 7">
            <a:extLst>
              <a:ext uri="{FF2B5EF4-FFF2-40B4-BE49-F238E27FC236}">
                <a16:creationId xmlns:a16="http://schemas.microsoft.com/office/drawing/2014/main" id="{44C4298C-9637-205A-F950-65385B2CCA1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42488DC-F2B2-2836-4AA8-BD2443204328}"/>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249602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1ED3-75C4-D62B-5AF9-2298564F5F6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20B5FC4-3FDD-599E-B55A-3DB1D08EB16D}"/>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4" name="Footer Placeholder 3">
            <a:extLst>
              <a:ext uri="{FF2B5EF4-FFF2-40B4-BE49-F238E27FC236}">
                <a16:creationId xmlns:a16="http://schemas.microsoft.com/office/drawing/2014/main" id="{0BF8B67E-7AC4-B68A-6DDD-01819337CC1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F4C3A90-7869-D2ED-BCCE-063502F82659}"/>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389310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7A31B9-1287-4646-C15D-47582DA0D2D5}"/>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3" name="Footer Placeholder 2">
            <a:extLst>
              <a:ext uri="{FF2B5EF4-FFF2-40B4-BE49-F238E27FC236}">
                <a16:creationId xmlns:a16="http://schemas.microsoft.com/office/drawing/2014/main" id="{0239773C-473B-941F-CB53-278D94397D9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FAE3902-F58F-1C39-186B-C23178502658}"/>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22696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B3BC-2357-D77E-C4C5-2B6DFFE2C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C582A7-2606-214F-EDB4-0F9D14494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0296650-CAEB-ABA3-4789-C545EDB3C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8573CD-FFBE-C953-C182-C262BA51D62B}"/>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6" name="Footer Placeholder 5">
            <a:extLst>
              <a:ext uri="{FF2B5EF4-FFF2-40B4-BE49-F238E27FC236}">
                <a16:creationId xmlns:a16="http://schemas.microsoft.com/office/drawing/2014/main" id="{7834FB2E-5ECD-A679-EA08-D77E87F5A7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6D12D8-C571-3093-2506-E76536406C94}"/>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115016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ED47-0E48-CBB2-3868-5A15E6E60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592AB1-BE01-FD99-7E6C-351005CAC4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759EB68-8C9B-FF29-440B-A61516C18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52D57-0BB1-DFA0-9231-63E6E959592E}"/>
              </a:ext>
            </a:extLst>
          </p:cNvPr>
          <p:cNvSpPr>
            <a:spLocks noGrp="1"/>
          </p:cNvSpPr>
          <p:nvPr>
            <p:ph type="dt" sz="half" idx="10"/>
          </p:nvPr>
        </p:nvSpPr>
        <p:spPr/>
        <p:txBody>
          <a:bodyPr/>
          <a:lstStyle/>
          <a:p>
            <a:fld id="{BCFE211B-9D09-422F-BA1A-6371986BAA8E}" type="datetimeFigureOut">
              <a:rPr lang="en-AU" smtClean="0"/>
              <a:t>18/12/2023</a:t>
            </a:fld>
            <a:endParaRPr lang="en-AU"/>
          </a:p>
        </p:txBody>
      </p:sp>
      <p:sp>
        <p:nvSpPr>
          <p:cNvPr id="6" name="Footer Placeholder 5">
            <a:extLst>
              <a:ext uri="{FF2B5EF4-FFF2-40B4-BE49-F238E27FC236}">
                <a16:creationId xmlns:a16="http://schemas.microsoft.com/office/drawing/2014/main" id="{B223EDDD-F9BE-718A-97C6-AF030D508E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E838CBC-E127-8247-56A2-1B0E17FDFBC1}"/>
              </a:ext>
            </a:extLst>
          </p:cNvPr>
          <p:cNvSpPr>
            <a:spLocks noGrp="1"/>
          </p:cNvSpPr>
          <p:nvPr>
            <p:ph type="sldNum" sz="quarter" idx="12"/>
          </p:nvPr>
        </p:nvSpPr>
        <p:spPr/>
        <p:txBody>
          <a:bodyPr/>
          <a:lstStyle/>
          <a:p>
            <a:fld id="{101A746C-7A23-41CD-A17C-DD57EE36E030}" type="slidenum">
              <a:rPr lang="en-AU" smtClean="0"/>
              <a:t>‹#›</a:t>
            </a:fld>
            <a:endParaRPr lang="en-AU"/>
          </a:p>
        </p:txBody>
      </p:sp>
    </p:spTree>
    <p:extLst>
      <p:ext uri="{BB962C8B-B14F-4D97-AF65-F5344CB8AC3E}">
        <p14:creationId xmlns:p14="http://schemas.microsoft.com/office/powerpoint/2010/main" val="285603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CAC6F-BBEE-8C99-3022-C588AC6B8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338B3B-57A0-63C7-34C1-187533BD7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5D3BD9-262D-9666-948D-B9A452287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E211B-9D09-422F-BA1A-6371986BAA8E}" type="datetimeFigureOut">
              <a:rPr lang="en-AU" smtClean="0"/>
              <a:t>18/12/2023</a:t>
            </a:fld>
            <a:endParaRPr lang="en-AU"/>
          </a:p>
        </p:txBody>
      </p:sp>
      <p:sp>
        <p:nvSpPr>
          <p:cNvPr id="5" name="Footer Placeholder 4">
            <a:extLst>
              <a:ext uri="{FF2B5EF4-FFF2-40B4-BE49-F238E27FC236}">
                <a16:creationId xmlns:a16="http://schemas.microsoft.com/office/drawing/2014/main" id="{8472CBAE-5BF5-2575-7F51-318512DDE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45669F7-D615-A0E1-367A-7065FD9E51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A746C-7A23-41CD-A17C-DD57EE36E030}" type="slidenum">
              <a:rPr lang="en-AU" smtClean="0"/>
              <a:t>‹#›</a:t>
            </a:fld>
            <a:endParaRPr lang="en-AU"/>
          </a:p>
        </p:txBody>
      </p:sp>
    </p:spTree>
    <p:extLst>
      <p:ext uri="{BB962C8B-B14F-4D97-AF65-F5344CB8AC3E}">
        <p14:creationId xmlns:p14="http://schemas.microsoft.com/office/powerpoint/2010/main" val="303000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d7ldw66Atl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ompassionateballarat.com.au/be-nurtured"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www.youtube.com/watch?v=df0_fAEU0Tg" TargetMode="Externa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1" name="Rectangle 20">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0B6879F-C87B-BA3F-3D40-63067AA89203}"/>
              </a:ext>
            </a:extLst>
          </p:cNvPr>
          <p:cNvSpPr>
            <a:spLocks noGrp="1"/>
          </p:cNvSpPr>
          <p:nvPr>
            <p:ph type="title"/>
          </p:nvPr>
        </p:nvSpPr>
        <p:spPr>
          <a:xfrm>
            <a:off x="1934817" y="2472242"/>
            <a:ext cx="9329532" cy="2881635"/>
          </a:xfrm>
        </p:spPr>
        <p:txBody>
          <a:bodyPr anchor="b">
            <a:normAutofit/>
          </a:bodyPr>
          <a:lstStyle/>
          <a:p>
            <a:pPr algn="ctr"/>
            <a:r>
              <a:rPr lang="en-AU" sz="6000" dirty="0">
                <a:solidFill>
                  <a:srgbClr val="00B0F0"/>
                </a:solidFill>
                <a:latin typeface="Castellar" panose="020A0402060406010301" pitchFamily="18" charset="0"/>
              </a:rPr>
              <a:t>2023 Report </a:t>
            </a:r>
            <a:br>
              <a:rPr lang="en-AU" sz="4800" b="1" dirty="0">
                <a:solidFill>
                  <a:srgbClr val="00B0F0"/>
                </a:solidFill>
                <a:latin typeface="Castellar" panose="020A0402060406010301" pitchFamily="18" charset="0"/>
              </a:rPr>
            </a:br>
            <a:endParaRPr lang="en-AU" sz="4800" b="1" dirty="0">
              <a:solidFill>
                <a:srgbClr val="00B0F0"/>
              </a:solidFill>
              <a:latin typeface="Castellar" panose="020A0402060406010301" pitchFamily="18" charset="0"/>
            </a:endParaRPr>
          </a:p>
        </p:txBody>
      </p:sp>
      <p:pic>
        <p:nvPicPr>
          <p:cNvPr id="14" name="Content Placeholder 13" descr="A blue circle with white text&#10;&#10;Description automatically generated">
            <a:extLst>
              <a:ext uri="{FF2B5EF4-FFF2-40B4-BE49-F238E27FC236}">
                <a16:creationId xmlns:a16="http://schemas.microsoft.com/office/drawing/2014/main" id="{2F85F28D-4120-D89D-9155-483922BA6C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3843" y="179617"/>
            <a:ext cx="7527235" cy="2603340"/>
          </a:xfrm>
        </p:spPr>
      </p:pic>
    </p:spTree>
    <p:extLst>
      <p:ext uri="{BB962C8B-B14F-4D97-AF65-F5344CB8AC3E}">
        <p14:creationId xmlns:p14="http://schemas.microsoft.com/office/powerpoint/2010/main" val="628213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14">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 name="Oval 15">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22">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24" name="Straight Connector 23">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6AE69901-7DFF-63D5-88A9-F9E5819AD8C9}"/>
              </a:ext>
            </a:extLst>
          </p:cNvPr>
          <p:cNvPicPr>
            <a:picLocks noChangeAspect="1"/>
          </p:cNvPicPr>
          <p:nvPr/>
        </p:nvPicPr>
        <p:blipFill rotWithShape="1">
          <a:blip r:embed="rId2"/>
          <a:srcRect l="25749" r="11194" b="2"/>
          <a:stretch/>
        </p:blipFill>
        <p:spPr>
          <a:xfrm>
            <a:off x="5926344" y="65582"/>
            <a:ext cx="2976576" cy="2623579"/>
          </a:xfrm>
          <a:prstGeom prst="rect">
            <a:avLst/>
          </a:prstGeom>
        </p:spPr>
      </p:pic>
      <p:sp>
        <p:nvSpPr>
          <p:cNvPr id="56" name="Rectangle 28">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3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BFDBA4BD-4138-C4C3-DFA9-B4DCD3CCA0A7}"/>
              </a:ext>
            </a:extLst>
          </p:cNvPr>
          <p:cNvPicPr>
            <a:picLocks noChangeAspect="1"/>
          </p:cNvPicPr>
          <p:nvPr/>
        </p:nvPicPr>
        <p:blipFill rotWithShape="1">
          <a:blip r:embed="rId3"/>
          <a:srcRect l="20084" r="36702" b="-2"/>
          <a:stretch/>
        </p:blipFill>
        <p:spPr>
          <a:xfrm>
            <a:off x="8906332" y="10625"/>
            <a:ext cx="3279208" cy="2670087"/>
          </a:xfrm>
          <a:prstGeom prst="rect">
            <a:avLst/>
          </a:prstGeom>
        </p:spPr>
      </p:pic>
      <p:sp>
        <p:nvSpPr>
          <p:cNvPr id="58"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0E45CCA6-61EB-9B98-3393-C7946B62A39A}"/>
              </a:ext>
            </a:extLst>
          </p:cNvPr>
          <p:cNvSpPr>
            <a:spLocks noGrp="1"/>
          </p:cNvSpPr>
          <p:nvPr>
            <p:ph idx="1"/>
          </p:nvPr>
        </p:nvSpPr>
        <p:spPr>
          <a:xfrm>
            <a:off x="112542" y="2858997"/>
            <a:ext cx="12013413" cy="3929068"/>
          </a:xfrm>
          <a:noFill/>
        </p:spPr>
        <p:txBody>
          <a:bodyPr anchor="t">
            <a:normAutofit fontScale="25000" lnSpcReduction="20000"/>
          </a:bodyPr>
          <a:lstStyle/>
          <a:p>
            <a:pPr marL="0" indent="0" algn="just">
              <a:spcBef>
                <a:spcPts val="600"/>
              </a:spcBef>
              <a:spcAft>
                <a:spcPts val="600"/>
              </a:spcAft>
              <a:buNone/>
            </a:pPr>
            <a:r>
              <a:rPr lang="en-AU" sz="14000" dirty="0">
                <a:solidFill>
                  <a:schemeClr val="bg1"/>
                </a:solidFill>
              </a:rPr>
              <a:t>National Day sessions featured international and Australian thinkers reflecting on a wide array of aspects of deep wisdom, including as it applies to the strategic work of corporate boards; to the Buddhist path to wisdom; to how it gets expressed across all age groups; in spiritual leadership in times of crisis; on how wisdom can guide political decision-making; in peaceful transformational change in society; and in creative and futurist thinking in the vital area of education.</a:t>
            </a:r>
          </a:p>
          <a:p>
            <a:pPr marL="0" indent="0" algn="ctr">
              <a:buNone/>
            </a:pPr>
            <a:endParaRPr lang="en-AU" sz="2600" dirty="0">
              <a:solidFill>
                <a:schemeClr val="bg1"/>
              </a:solidFill>
            </a:endParaRPr>
          </a:p>
          <a:p>
            <a:pPr marL="0" indent="0">
              <a:buNone/>
            </a:pPr>
            <a:endParaRPr lang="en-AU" sz="2000" dirty="0">
              <a:solidFill>
                <a:schemeClr val="bg1"/>
              </a:solidFill>
            </a:endParaRPr>
          </a:p>
          <a:p>
            <a:pPr marL="0" indent="0" algn="ctr">
              <a:buNone/>
            </a:pPr>
            <a:r>
              <a:rPr lang="en-AU" sz="7200" b="1" dirty="0">
                <a:solidFill>
                  <a:schemeClr val="bg1"/>
                </a:solidFill>
              </a:rPr>
              <a:t> https://www.youtube.com/watch?v=xXtyB3dvbfk&amp;list=PLFQpo8As6ohbfBG6pdyK1TPtLy7Hs_xaU&amp;index=5</a:t>
            </a:r>
          </a:p>
          <a:p>
            <a:pPr marL="0" indent="0">
              <a:buNone/>
            </a:pPr>
            <a:endParaRPr lang="en-AU" sz="1300" dirty="0">
              <a:solidFill>
                <a:schemeClr val="bg1"/>
              </a:solidFill>
            </a:endParaRPr>
          </a:p>
        </p:txBody>
      </p:sp>
      <p:pic>
        <p:nvPicPr>
          <p:cNvPr id="9" name="Picture 8">
            <a:extLst>
              <a:ext uri="{FF2B5EF4-FFF2-40B4-BE49-F238E27FC236}">
                <a16:creationId xmlns:a16="http://schemas.microsoft.com/office/drawing/2014/main" id="{298373FF-4633-0564-CC61-C360C50CBA8C}"/>
              </a:ext>
            </a:extLst>
          </p:cNvPr>
          <p:cNvPicPr>
            <a:picLocks noChangeAspect="1"/>
          </p:cNvPicPr>
          <p:nvPr/>
        </p:nvPicPr>
        <p:blipFill>
          <a:blip r:embed="rId4"/>
          <a:stretch>
            <a:fillRect/>
          </a:stretch>
        </p:blipFill>
        <p:spPr>
          <a:xfrm>
            <a:off x="68600" y="72992"/>
            <a:ext cx="3028091" cy="2671693"/>
          </a:xfrm>
          <a:prstGeom prst="rect">
            <a:avLst/>
          </a:prstGeom>
        </p:spPr>
      </p:pic>
      <p:pic>
        <p:nvPicPr>
          <p:cNvPr id="10" name="Picture 9">
            <a:extLst>
              <a:ext uri="{FF2B5EF4-FFF2-40B4-BE49-F238E27FC236}">
                <a16:creationId xmlns:a16="http://schemas.microsoft.com/office/drawing/2014/main" id="{E1266D1C-C670-A1F7-50B1-1635E9CB1101}"/>
              </a:ext>
            </a:extLst>
          </p:cNvPr>
          <p:cNvPicPr>
            <a:picLocks noChangeAspect="1"/>
          </p:cNvPicPr>
          <p:nvPr/>
        </p:nvPicPr>
        <p:blipFill>
          <a:blip r:embed="rId5"/>
          <a:stretch>
            <a:fillRect/>
          </a:stretch>
        </p:blipFill>
        <p:spPr>
          <a:xfrm>
            <a:off x="3133151" y="169300"/>
            <a:ext cx="2793193" cy="2495234"/>
          </a:xfrm>
          <a:prstGeom prst="rect">
            <a:avLst/>
          </a:prstGeom>
        </p:spPr>
      </p:pic>
    </p:spTree>
    <p:extLst>
      <p:ext uri="{BB962C8B-B14F-4D97-AF65-F5344CB8AC3E}">
        <p14:creationId xmlns:p14="http://schemas.microsoft.com/office/powerpoint/2010/main" val="2224799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9A2AC9C-D59A-8B39-4B5D-01518A065B27}"/>
              </a:ext>
            </a:extLst>
          </p:cNvPr>
          <p:cNvPicPr>
            <a:picLocks noChangeAspect="1"/>
          </p:cNvPicPr>
          <p:nvPr/>
        </p:nvPicPr>
        <p:blipFill rotWithShape="1">
          <a:blip r:embed="rId2"/>
          <a:srcRect l="7664" r="10971"/>
          <a:stretch/>
        </p:blipFill>
        <p:spPr>
          <a:xfrm>
            <a:off x="22" y="433"/>
            <a:ext cx="6475526" cy="6400364"/>
          </a:xfrm>
          <a:prstGeom prst="rect">
            <a:avLst/>
          </a:prstGeom>
        </p:spPr>
      </p:pic>
      <p:sp>
        <p:nvSpPr>
          <p:cNvPr id="13" name="Content Placeholder 12">
            <a:extLst>
              <a:ext uri="{FF2B5EF4-FFF2-40B4-BE49-F238E27FC236}">
                <a16:creationId xmlns:a16="http://schemas.microsoft.com/office/drawing/2014/main" id="{5019F24D-1345-FD33-04A6-A4BFC61453B3}"/>
              </a:ext>
            </a:extLst>
          </p:cNvPr>
          <p:cNvSpPr>
            <a:spLocks noGrp="1"/>
          </p:cNvSpPr>
          <p:nvPr>
            <p:ph idx="1"/>
          </p:nvPr>
        </p:nvSpPr>
        <p:spPr>
          <a:xfrm>
            <a:off x="6475548" y="112542"/>
            <a:ext cx="5716430" cy="6520829"/>
          </a:xfrm>
        </p:spPr>
        <p:txBody>
          <a:bodyPr>
            <a:normAutofit lnSpcReduction="10000"/>
          </a:bodyPr>
          <a:lstStyle/>
          <a:p>
            <a:pPr marL="0" indent="0" algn="just">
              <a:buNone/>
            </a:pPr>
            <a:r>
              <a:rPr lang="en-AU" sz="2600" dirty="0"/>
              <a:t>This year Australians were asked to vote in a referendum on a Voice to Parliament. The ACC ran a ‘Why of the Voice’ project on the basis that, while there was much discussion on the ‘What’ and the ‘How’, there was very little on the ‘Why” of the Voice. </a:t>
            </a:r>
          </a:p>
          <a:p>
            <a:pPr marL="0" indent="0" algn="just">
              <a:buNone/>
            </a:pPr>
            <a:r>
              <a:rPr lang="en-AU" sz="2600" dirty="0"/>
              <a:t>Partners to the Charter were invited to contribute a compelling statement drawing on the five</a:t>
            </a:r>
            <a:r>
              <a:rPr lang="en-AU" sz="2600" dirty="0">
                <a:effectLst/>
                <a:ea typeface="Calibri" panose="020F0502020204030204" pitchFamily="34" charset="0"/>
              </a:rPr>
              <a:t> Indigenous mindsets as articulated by Dr Tyson </a:t>
            </a:r>
            <a:r>
              <a:rPr lang="en-AU" sz="2600" dirty="0" err="1">
                <a:effectLst/>
                <a:ea typeface="Calibri" panose="020F0502020204030204" pitchFamily="34" charset="0"/>
              </a:rPr>
              <a:t>Yankaporta</a:t>
            </a:r>
            <a:r>
              <a:rPr lang="en-AU" sz="2600" dirty="0">
                <a:effectLst/>
                <a:ea typeface="Calibri" panose="020F0502020204030204" pitchFamily="34" charset="0"/>
              </a:rPr>
              <a:t> in his book </a:t>
            </a:r>
            <a:r>
              <a:rPr lang="en-AU" sz="2600" i="1" dirty="0">
                <a:effectLst/>
                <a:ea typeface="Calibri" panose="020F0502020204030204" pitchFamily="34" charset="0"/>
              </a:rPr>
              <a:t>Sand Talk</a:t>
            </a:r>
            <a:r>
              <a:rPr lang="en-AU" sz="2600" dirty="0">
                <a:effectLst/>
                <a:ea typeface="Calibri" panose="020F0502020204030204" pitchFamily="34" charset="0"/>
              </a:rPr>
              <a:t>, i.e. Kinship, Story, Dreaming, Ancestor</a:t>
            </a:r>
            <a:r>
              <a:rPr lang="en-AU" sz="2600" dirty="0">
                <a:ea typeface="Calibri" panose="020F0502020204030204" pitchFamily="34" charset="0"/>
              </a:rPr>
              <a:t>, and </a:t>
            </a:r>
            <a:r>
              <a:rPr lang="en-AU" sz="2600" dirty="0">
                <a:effectLst/>
                <a:ea typeface="Calibri" panose="020F0502020204030204" pitchFamily="34" charset="0"/>
              </a:rPr>
              <a:t>Pattern Mind. </a:t>
            </a:r>
          </a:p>
          <a:p>
            <a:pPr marL="0" indent="0" algn="just">
              <a:buNone/>
            </a:pPr>
            <a:r>
              <a:rPr lang="en-AU" sz="2600" dirty="0">
                <a:effectLst/>
                <a:ea typeface="Calibri" panose="020F0502020204030204" pitchFamily="34" charset="0"/>
              </a:rPr>
              <a:t>Contributors included Shane Howard; Prof Peter Yu AM; Dr Hugh Mackay AO; Dr Ursula Stephens; Margaret Hepworth; Dr Petrina Barson; Lyn Stephens; Peter Yuile.</a:t>
            </a:r>
          </a:p>
          <a:p>
            <a:pPr marL="0" indent="0" algn="just">
              <a:buNone/>
            </a:pPr>
            <a:endParaRPr lang="en-US" sz="2000" dirty="0"/>
          </a:p>
        </p:txBody>
      </p:sp>
      <p:sp>
        <p:nvSpPr>
          <p:cNvPr id="18"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69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7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1A9B8-A4F9-9CAB-8F17-2232A54D8322}"/>
              </a:ext>
            </a:extLst>
          </p:cNvPr>
          <p:cNvSpPr>
            <a:spLocks noGrp="1"/>
          </p:cNvSpPr>
          <p:nvPr>
            <p:ph type="title"/>
          </p:nvPr>
        </p:nvSpPr>
        <p:spPr>
          <a:xfrm>
            <a:off x="98474" y="92766"/>
            <a:ext cx="7444674" cy="1338469"/>
          </a:xfrm>
        </p:spPr>
        <p:txBody>
          <a:bodyPr>
            <a:noAutofit/>
          </a:bodyPr>
          <a:lstStyle/>
          <a:p>
            <a:pPr algn="ctr"/>
            <a:r>
              <a:rPr lang="en-AU" sz="2100" b="1" dirty="0">
                <a:solidFill>
                  <a:srgbClr val="00B0F0"/>
                </a:solidFill>
                <a:latin typeface="Castellar" panose="020A0402060406010301" pitchFamily="18" charset="0"/>
              </a:rPr>
              <a:t>following the failure of the Referendum, ‘with ‘deep sadness’ - Shane Howard Returned his OAM AWARD - in the </a:t>
            </a:r>
            <a:r>
              <a:rPr lang="en-AU" sz="2100" b="1" i="1" dirty="0">
                <a:solidFill>
                  <a:srgbClr val="00B0F0"/>
                </a:solidFill>
                <a:latin typeface="Castellar" panose="020A0402060406010301" pitchFamily="18" charset="0"/>
              </a:rPr>
              <a:t>Why of the Voice, </a:t>
            </a:r>
            <a:r>
              <a:rPr lang="en-AU" sz="2100" b="1" dirty="0">
                <a:solidFill>
                  <a:srgbClr val="00B0F0"/>
                </a:solidFill>
                <a:latin typeface="Castellar" panose="020A0402060406010301" pitchFamily="18" charset="0"/>
              </a:rPr>
              <a:t>he wrote</a:t>
            </a:r>
          </a:p>
        </p:txBody>
      </p:sp>
      <p:sp>
        <p:nvSpPr>
          <p:cNvPr id="3" name="Content Placeholder 2">
            <a:extLst>
              <a:ext uri="{FF2B5EF4-FFF2-40B4-BE49-F238E27FC236}">
                <a16:creationId xmlns:a16="http://schemas.microsoft.com/office/drawing/2014/main" id="{CFC05DF1-FC51-F88B-2955-64350D688FCE}"/>
              </a:ext>
            </a:extLst>
          </p:cNvPr>
          <p:cNvSpPr>
            <a:spLocks noGrp="1"/>
          </p:cNvSpPr>
          <p:nvPr>
            <p:ph idx="1"/>
          </p:nvPr>
        </p:nvSpPr>
        <p:spPr>
          <a:xfrm>
            <a:off x="98474" y="1431235"/>
            <a:ext cx="7444674" cy="5333999"/>
          </a:xfrm>
        </p:spPr>
        <p:txBody>
          <a:bodyPr>
            <a:normAutofit/>
          </a:bodyPr>
          <a:lstStyle/>
          <a:p>
            <a:pPr marL="0" indent="0" algn="ctr">
              <a:buNone/>
            </a:pPr>
            <a:r>
              <a:rPr lang="en-AU" sz="2600" dirty="0"/>
              <a:t>At its heart, this is an Aboriginal country. First Nations people watched ice ages come and go. Ancient </a:t>
            </a:r>
            <a:r>
              <a:rPr lang="en-AU" sz="2600" dirty="0" err="1"/>
              <a:t>Songlines</a:t>
            </a:r>
            <a:r>
              <a:rPr lang="en-AU" sz="2600" dirty="0"/>
              <a:t> re-enact the deep history of the oldest continuous culture and spirituality on Earth, calling us to address the fundamental lie at the heart of our national story. Aboriginal philosophy and cosmology offer a great gift if we but listen and give voice. </a:t>
            </a:r>
          </a:p>
          <a:p>
            <a:pPr marL="0" indent="0" algn="ctr">
              <a:buNone/>
            </a:pPr>
            <a:r>
              <a:rPr lang="en-AU" sz="2600" dirty="0"/>
              <a:t>When I wrote the song, ‘Solid Rock’, I dreamt of a country respectful of our ancient history and honest about our modern history. I wanted to be proud of my country. Now, we have the chance, to be an honourable example in a confused world. ‘Voice’ is the first aspect of a triptych: ‘Voice, Treaty, Truth.’ What possible good could come from a ‘No’ vote? </a:t>
            </a:r>
          </a:p>
          <a:p>
            <a:pPr marL="0" indent="0">
              <a:buNone/>
            </a:pPr>
            <a:endParaRPr lang="en-AU" sz="1700" dirty="0">
              <a:latin typeface="Walbaum Display" panose="02070503090703020303" pitchFamily="18" charset="0"/>
            </a:endParaRPr>
          </a:p>
          <a:p>
            <a:endParaRPr lang="en-AU" sz="1700" dirty="0"/>
          </a:p>
        </p:txBody>
      </p:sp>
      <p:pic>
        <p:nvPicPr>
          <p:cNvPr id="6" name="Picture 5">
            <a:extLst>
              <a:ext uri="{FF2B5EF4-FFF2-40B4-BE49-F238E27FC236}">
                <a16:creationId xmlns:a16="http://schemas.microsoft.com/office/drawing/2014/main" id="{1620B5DD-463A-68E8-8BF8-642DEF8ABA46}"/>
              </a:ext>
            </a:extLst>
          </p:cNvPr>
          <p:cNvPicPr>
            <a:picLocks noChangeAspect="1"/>
          </p:cNvPicPr>
          <p:nvPr/>
        </p:nvPicPr>
        <p:blipFill rotWithShape="1">
          <a:blip r:embed="rId2"/>
          <a:srcRect b="5219"/>
          <a:stretch/>
        </p:blipFill>
        <p:spPr>
          <a:xfrm>
            <a:off x="7543148" y="10"/>
            <a:ext cx="4648852" cy="6857990"/>
          </a:xfrm>
          <a:prstGeom prst="rect">
            <a:avLst/>
          </a:prstGeom>
          <a:effectLst/>
        </p:spPr>
      </p:pic>
    </p:spTree>
    <p:extLst>
      <p:ext uri="{BB962C8B-B14F-4D97-AF65-F5344CB8AC3E}">
        <p14:creationId xmlns:p14="http://schemas.microsoft.com/office/powerpoint/2010/main" val="16074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43" name="Rectangle 8">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4" name="Group 10">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2" name="Rectangle 11">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Shape 14">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7" name="Rectangle 16">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02AB93F1-DA3D-DD06-F381-3B8AFF808A5C}"/>
              </a:ext>
            </a:extLst>
          </p:cNvPr>
          <p:cNvSpPr>
            <a:spLocks noGrp="1"/>
          </p:cNvSpPr>
          <p:nvPr>
            <p:ph type="body" idx="1"/>
          </p:nvPr>
        </p:nvSpPr>
        <p:spPr>
          <a:xfrm>
            <a:off x="5764696" y="2517913"/>
            <a:ext cx="5857461" cy="2398644"/>
          </a:xfrm>
        </p:spPr>
        <p:txBody>
          <a:bodyPr vert="horz" lIns="91440" tIns="45720" rIns="91440" bIns="45720" rtlCol="0">
            <a:normAutofit/>
          </a:bodyPr>
          <a:lstStyle/>
          <a:p>
            <a:pPr algn="ctr"/>
            <a:r>
              <a:rPr lang="en-US" sz="4400" dirty="0">
                <a:solidFill>
                  <a:srgbClr val="00B0F0">
                    <a:alpha val="55000"/>
                  </a:srgbClr>
                </a:solidFill>
                <a:latin typeface="Castellar" panose="020A0402060406010301" pitchFamily="18" charset="0"/>
              </a:rPr>
              <a:t>NURTURING COMPASSION HEROES </a:t>
            </a:r>
          </a:p>
        </p:txBody>
      </p:sp>
      <p:pic>
        <p:nvPicPr>
          <p:cNvPr id="4" name="Picture 3">
            <a:extLst>
              <a:ext uri="{FF2B5EF4-FFF2-40B4-BE49-F238E27FC236}">
                <a16:creationId xmlns:a16="http://schemas.microsoft.com/office/drawing/2014/main" id="{D531B768-0A93-209E-ECB9-DF23CD08A491}"/>
              </a:ext>
            </a:extLst>
          </p:cNvPr>
          <p:cNvPicPr>
            <a:picLocks noChangeAspect="1"/>
          </p:cNvPicPr>
          <p:nvPr/>
        </p:nvPicPr>
        <p:blipFill rotWithShape="1">
          <a:blip r:embed="rId2"/>
          <a:srcRect r="26215" b="-1"/>
          <a:stretch/>
        </p:blipFill>
        <p:spPr>
          <a:xfrm>
            <a:off x="981074" y="990598"/>
            <a:ext cx="4657726" cy="4876800"/>
          </a:xfrm>
          <a:prstGeom prst="rect">
            <a:avLst/>
          </a:prstGeom>
        </p:spPr>
      </p:pic>
    </p:spTree>
    <p:extLst>
      <p:ext uri="{BB962C8B-B14F-4D97-AF65-F5344CB8AC3E}">
        <p14:creationId xmlns:p14="http://schemas.microsoft.com/office/powerpoint/2010/main" val="1406196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CB958C3-10DE-74E3-8C01-11BF29BED612}"/>
              </a:ext>
            </a:extLst>
          </p:cNvPr>
          <p:cNvPicPr>
            <a:picLocks noChangeAspect="1"/>
          </p:cNvPicPr>
          <p:nvPr/>
        </p:nvPicPr>
        <p:blipFill rotWithShape="1">
          <a:blip r:embed="rId2"/>
          <a:srcRect r="22048"/>
          <a:stretch/>
        </p:blipFill>
        <p:spPr>
          <a:xfrm>
            <a:off x="361071" y="1257363"/>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32"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7B1CD2EE-D555-8283-EB3B-85DC47C972D9}"/>
              </a:ext>
            </a:extLst>
          </p:cNvPr>
          <p:cNvSpPr>
            <a:spLocks noGrp="1"/>
          </p:cNvSpPr>
          <p:nvPr>
            <p:ph idx="1"/>
          </p:nvPr>
        </p:nvSpPr>
        <p:spPr>
          <a:xfrm>
            <a:off x="5116018" y="132522"/>
            <a:ext cx="6943460" cy="6725477"/>
          </a:xfrm>
        </p:spPr>
        <p:txBody>
          <a:bodyPr>
            <a:normAutofit/>
          </a:bodyPr>
          <a:lstStyle/>
          <a:p>
            <a:pPr marL="0" indent="0" algn="ctr">
              <a:buNone/>
            </a:pPr>
            <a:r>
              <a:rPr lang="en-AU" sz="3200" dirty="0">
                <a:solidFill>
                  <a:schemeClr val="bg1"/>
                </a:solidFill>
              </a:rPr>
              <a:t>This year’s Compassion Heroes book collected inspiring stories of acts of compassion from school students. </a:t>
            </a:r>
          </a:p>
          <a:p>
            <a:pPr marL="0" indent="0" algn="ctr">
              <a:buNone/>
            </a:pPr>
            <a:r>
              <a:rPr lang="en-AU" sz="3200" dirty="0">
                <a:solidFill>
                  <a:schemeClr val="bg1"/>
                </a:solidFill>
              </a:rPr>
              <a:t>These stories are important because as Year 9 student Nivash Neil outlines at the beginning of this book – </a:t>
            </a:r>
            <a:r>
              <a:rPr lang="en-AU" sz="3200" i="1" dirty="0">
                <a:solidFill>
                  <a:schemeClr val="bg1"/>
                </a:solidFill>
              </a:rPr>
              <a:t>in today’s fast-paced, digitally driven world, storytelling remains just as relevant as it has always been. In fact, it has become even more important in a world where we are often disconnected from one another and seeking ways to connect and understand others. </a:t>
            </a:r>
          </a:p>
        </p:txBody>
      </p:sp>
      <p:grpSp>
        <p:nvGrpSpPr>
          <p:cNvPr id="3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4664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FE75F-D4B6-C8B7-32FA-09CC0F0BAA30}"/>
              </a:ext>
            </a:extLst>
          </p:cNvPr>
          <p:cNvSpPr>
            <a:spLocks noGrp="1"/>
          </p:cNvSpPr>
          <p:nvPr>
            <p:ph type="title"/>
          </p:nvPr>
        </p:nvSpPr>
        <p:spPr>
          <a:xfrm>
            <a:off x="815926" y="5279511"/>
            <a:ext cx="10621108" cy="1163492"/>
          </a:xfrm>
        </p:spPr>
        <p:txBody>
          <a:bodyPr vert="horz" lIns="91440" tIns="45720" rIns="91440" bIns="45720" rtlCol="0" anchor="b">
            <a:normAutofit/>
          </a:bodyPr>
          <a:lstStyle/>
          <a:p>
            <a:pPr algn="ctr"/>
            <a:r>
              <a:rPr lang="en-US" sz="3800" b="1" dirty="0">
                <a:solidFill>
                  <a:srgbClr val="00B0F0"/>
                </a:solidFill>
                <a:latin typeface="Castellar" panose="020A0402060406010301" pitchFamily="18" charset="0"/>
              </a:rPr>
              <a:t>Championing COMPASSION SCIENCE</a:t>
            </a:r>
          </a:p>
        </p:txBody>
      </p:sp>
      <p:pic>
        <p:nvPicPr>
          <p:cNvPr id="6" name="Content Placeholder 5">
            <a:extLst>
              <a:ext uri="{FF2B5EF4-FFF2-40B4-BE49-F238E27FC236}">
                <a16:creationId xmlns:a16="http://schemas.microsoft.com/office/drawing/2014/main" id="{E8E251AC-60F1-3723-EDA3-83B3BB4922B2}"/>
              </a:ext>
            </a:extLst>
          </p:cNvPr>
          <p:cNvPicPr>
            <a:picLocks noGrp="1" noChangeAspect="1"/>
          </p:cNvPicPr>
          <p:nvPr>
            <p:ph idx="1"/>
          </p:nvPr>
        </p:nvPicPr>
        <p:blipFill rotWithShape="1">
          <a:blip r:embed="rId2"/>
          <a:srcRect t="3886" b="10280"/>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4072869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CB5314A-4A7B-433E-9581-42431C03B137}"/>
              </a:ext>
            </a:extLst>
          </p:cNvPr>
          <p:cNvPicPr>
            <a:picLocks noChangeAspect="1"/>
          </p:cNvPicPr>
          <p:nvPr/>
        </p:nvPicPr>
        <p:blipFill rotWithShape="1">
          <a:blip r:embed="rId2">
            <a:alphaModFix amt="60000"/>
          </a:blip>
          <a:srcRect t="10000"/>
          <a:stretch/>
        </p:blipFill>
        <p:spPr>
          <a:xfrm>
            <a:off x="-1" y="10"/>
            <a:ext cx="12192001" cy="6857990"/>
          </a:xfrm>
          <a:prstGeom prst="rect">
            <a:avLst/>
          </a:prstGeom>
        </p:spPr>
      </p:pic>
      <p:sp>
        <p:nvSpPr>
          <p:cNvPr id="2" name="Title 1">
            <a:extLst>
              <a:ext uri="{FF2B5EF4-FFF2-40B4-BE49-F238E27FC236}">
                <a16:creationId xmlns:a16="http://schemas.microsoft.com/office/drawing/2014/main" id="{76AFC3F6-3DF6-EF4C-76A9-670A881CA244}"/>
              </a:ext>
            </a:extLst>
          </p:cNvPr>
          <p:cNvSpPr>
            <a:spLocks noGrp="1"/>
          </p:cNvSpPr>
          <p:nvPr>
            <p:ph type="title"/>
          </p:nvPr>
        </p:nvSpPr>
        <p:spPr>
          <a:xfrm>
            <a:off x="838199" y="557189"/>
            <a:ext cx="5013961" cy="5571899"/>
          </a:xfrm>
        </p:spPr>
        <p:txBody>
          <a:bodyPr>
            <a:normAutofit/>
          </a:bodyPr>
          <a:lstStyle/>
          <a:p>
            <a:r>
              <a:rPr lang="en-AU" dirty="0">
                <a:solidFill>
                  <a:srgbClr val="FFFFFF"/>
                </a:solidFill>
                <a:latin typeface="Castellar" panose="020A0402060406010301" pitchFamily="18" charset="0"/>
              </a:rPr>
              <a:t>ACC SCHOLARS NETWORK</a:t>
            </a:r>
          </a:p>
        </p:txBody>
      </p:sp>
      <p:sp>
        <p:nvSpPr>
          <p:cNvPr id="3" name="Content Placeholder 2">
            <a:extLst>
              <a:ext uri="{FF2B5EF4-FFF2-40B4-BE49-F238E27FC236}">
                <a16:creationId xmlns:a16="http://schemas.microsoft.com/office/drawing/2014/main" id="{105FB05F-E8B6-1A0F-24DE-BCE01E07BB1F}"/>
              </a:ext>
            </a:extLst>
          </p:cNvPr>
          <p:cNvSpPr>
            <a:spLocks noGrp="1"/>
          </p:cNvSpPr>
          <p:nvPr>
            <p:ph idx="1"/>
          </p:nvPr>
        </p:nvSpPr>
        <p:spPr>
          <a:xfrm>
            <a:off x="6096000" y="0"/>
            <a:ext cx="6092951" cy="6524785"/>
          </a:xfrm>
        </p:spPr>
        <p:txBody>
          <a:bodyPr anchor="ctr">
            <a:normAutofit fontScale="92500" lnSpcReduction="20000"/>
          </a:bodyPr>
          <a:lstStyle/>
          <a:p>
            <a:pPr marL="0" indent="0" algn="ctr">
              <a:buNone/>
            </a:pPr>
            <a:r>
              <a:rPr lang="en-AU" sz="3600" dirty="0">
                <a:solidFill>
                  <a:srgbClr val="FFFFFF"/>
                </a:solidFill>
              </a:rPr>
              <a:t>Co-founders of the Scholars Network, Prof Felicia Huppert and Dr Lynne Reeder continued to update its members on new aspects of compassion science;  the editorial team of the Australian Journal of Management Special Issue on Compassion in Organisations progressed the peer review of submitted articles; and its 2023 conference featured presentations by Prof Michael West, Lancaster University, UK; Prof Narelle Lemon, Edith Cowan University; Dr Liz King, The University of Sydney. </a:t>
            </a:r>
            <a:endParaRPr lang="en-AU" sz="2000" dirty="0">
              <a:solidFill>
                <a:srgbClr val="FFFFFF"/>
              </a:solidFill>
            </a:endParaRPr>
          </a:p>
        </p:txBody>
      </p:sp>
    </p:spTree>
    <p:extLst>
      <p:ext uri="{BB962C8B-B14F-4D97-AF65-F5344CB8AC3E}">
        <p14:creationId xmlns:p14="http://schemas.microsoft.com/office/powerpoint/2010/main" val="3862870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65B375-A0E9-006A-166B-546B9FF0A415}"/>
              </a:ext>
            </a:extLst>
          </p:cNvPr>
          <p:cNvSpPr>
            <a:spLocks noGrp="1"/>
          </p:cNvSpPr>
          <p:nvPr>
            <p:ph type="title"/>
          </p:nvPr>
        </p:nvSpPr>
        <p:spPr>
          <a:xfrm>
            <a:off x="5924828" y="561659"/>
            <a:ext cx="5944207" cy="3351091"/>
          </a:xfrm>
        </p:spPr>
        <p:txBody>
          <a:bodyPr anchor="b">
            <a:normAutofit/>
          </a:bodyPr>
          <a:lstStyle/>
          <a:p>
            <a:pPr algn="ctr"/>
            <a:r>
              <a:rPr lang="en-AU" sz="5400" b="1" dirty="0">
                <a:solidFill>
                  <a:srgbClr val="00B0F0"/>
                </a:solidFill>
                <a:latin typeface="Castellar" panose="020A0402060406010301" pitchFamily="18" charset="0"/>
              </a:rPr>
              <a:t>Advocating</a:t>
            </a:r>
            <a:br>
              <a:rPr lang="en-AU" sz="5400" b="1" dirty="0">
                <a:solidFill>
                  <a:srgbClr val="00B0F0"/>
                </a:solidFill>
                <a:latin typeface="Castellar" panose="020A0402060406010301" pitchFamily="18" charset="0"/>
              </a:rPr>
            </a:br>
            <a:r>
              <a:rPr lang="en-AU" sz="5400" b="1" dirty="0">
                <a:solidFill>
                  <a:srgbClr val="00B0F0"/>
                </a:solidFill>
                <a:latin typeface="Castellar" panose="020A0402060406010301" pitchFamily="18" charset="0"/>
              </a:rPr>
              <a:t>For compassion IN ACTION </a:t>
            </a:r>
            <a:r>
              <a:rPr lang="en-AU" sz="3900" b="1" dirty="0">
                <a:solidFill>
                  <a:srgbClr val="00B0F0"/>
                </a:solidFill>
                <a:latin typeface="Castellar" panose="020A0402060406010301" pitchFamily="18" charset="0"/>
              </a:rPr>
              <a:t> </a:t>
            </a: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77C2687-C729-47E5-A4DF-27DFB545D574}"/>
              </a:ext>
            </a:extLst>
          </p:cNvPr>
          <p:cNvPicPr>
            <a:picLocks noChangeAspect="1"/>
          </p:cNvPicPr>
          <p:nvPr/>
        </p:nvPicPr>
        <p:blipFill rotWithShape="1">
          <a:blip r:embed="rId2"/>
          <a:srcRect l="4840" r="4412" b="2"/>
          <a:stretch/>
        </p:blipFill>
        <p:spPr>
          <a:xfrm>
            <a:off x="515293" y="686240"/>
            <a:ext cx="5316995" cy="531699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517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3BE39-2C63-4151-02C1-10D80719E0C7}"/>
              </a:ext>
            </a:extLst>
          </p:cNvPr>
          <p:cNvSpPr>
            <a:spLocks noGrp="1"/>
          </p:cNvSpPr>
          <p:nvPr>
            <p:ph type="title"/>
          </p:nvPr>
        </p:nvSpPr>
        <p:spPr>
          <a:xfrm>
            <a:off x="229742" y="175943"/>
            <a:ext cx="7869738" cy="1451379"/>
          </a:xfrm>
        </p:spPr>
        <p:txBody>
          <a:bodyPr anchor="b">
            <a:normAutofit/>
          </a:bodyPr>
          <a:lstStyle/>
          <a:p>
            <a:pPr algn="ctr"/>
            <a:r>
              <a:rPr lang="en-AU" sz="4000" b="1" dirty="0">
                <a:solidFill>
                  <a:srgbClr val="00B0F0"/>
                </a:solidFill>
                <a:latin typeface="Castellar" panose="020A0402060406010301" pitchFamily="18" charset="0"/>
              </a:rPr>
              <a:t>Role of Compassion in Climate Change </a:t>
            </a:r>
          </a:p>
        </p:txBody>
      </p:sp>
      <p:sp>
        <p:nvSpPr>
          <p:cNvPr id="3" name="Content Placeholder 2">
            <a:extLst>
              <a:ext uri="{FF2B5EF4-FFF2-40B4-BE49-F238E27FC236}">
                <a16:creationId xmlns:a16="http://schemas.microsoft.com/office/drawing/2014/main" id="{FAF20603-3AA6-D3E9-5B1F-1C087B2DDBD9}"/>
              </a:ext>
            </a:extLst>
          </p:cNvPr>
          <p:cNvSpPr>
            <a:spLocks noGrp="1"/>
          </p:cNvSpPr>
          <p:nvPr>
            <p:ph idx="1"/>
          </p:nvPr>
        </p:nvSpPr>
        <p:spPr>
          <a:xfrm>
            <a:off x="0" y="1627322"/>
            <a:ext cx="8123333" cy="5230677"/>
          </a:xfrm>
        </p:spPr>
        <p:txBody>
          <a:bodyPr anchor="t">
            <a:normAutofit fontScale="92500" lnSpcReduction="20000"/>
          </a:bodyPr>
          <a:lstStyle/>
          <a:p>
            <a:pPr marL="0" indent="0" algn="ctr">
              <a:buNone/>
            </a:pPr>
            <a:r>
              <a:rPr lang="en-AU" sz="3700" dirty="0"/>
              <a:t>The ACC partnered with the Women’s Climate Congress on ACTION 6 of its Charter for Change: </a:t>
            </a:r>
            <a:r>
              <a:rPr lang="en-AU" sz="3700" i="1" dirty="0"/>
              <a:t>Elevate compassion and kindness in government</a:t>
            </a:r>
            <a:r>
              <a:rPr lang="en-AU" sz="3700" dirty="0"/>
              <a:t>. </a:t>
            </a:r>
          </a:p>
          <a:p>
            <a:pPr marL="0" indent="0" algn="ctr">
              <a:buNone/>
            </a:pPr>
            <a:r>
              <a:rPr lang="en-AU" sz="3700" dirty="0"/>
              <a:t>A joint seminar was organised with Jamie Bristow of the UK Mindfulness Initiative and Prof Christine Wamsler, Lund University, Sweden to discuss the MI Initiative report </a:t>
            </a:r>
            <a:r>
              <a:rPr lang="en-AU" sz="3700" i="1" dirty="0"/>
              <a:t>Reconnection: Meeting the Climate Crisis Inside Out </a:t>
            </a:r>
            <a:r>
              <a:rPr lang="en-AU" sz="3700" dirty="0"/>
              <a:t>- we had hundreds of registrations and recording downloads including by Australian and global NGO representatives and policy makers.</a:t>
            </a:r>
          </a:p>
          <a:p>
            <a:pPr marL="0" indent="0">
              <a:buNone/>
            </a:pPr>
            <a:endParaRPr lang="en-AU" sz="2500" dirty="0"/>
          </a:p>
          <a:p>
            <a:pPr marL="0" indent="0">
              <a:buNone/>
            </a:pPr>
            <a:endParaRPr lang="en-AU" sz="20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540C54E-C649-D46F-A51B-9447A2EA522A}"/>
              </a:ext>
            </a:extLst>
          </p:cNvPr>
          <p:cNvPicPr>
            <a:picLocks noChangeAspect="1"/>
          </p:cNvPicPr>
          <p:nvPr/>
        </p:nvPicPr>
        <p:blipFill>
          <a:blip r:embed="rId2"/>
          <a:stretch>
            <a:fillRect/>
          </a:stretch>
        </p:blipFill>
        <p:spPr>
          <a:xfrm>
            <a:off x="8123333" y="2349743"/>
            <a:ext cx="3841208" cy="2700418"/>
          </a:xfrm>
          <a:prstGeom prst="rect">
            <a:avLst/>
          </a:prstGeom>
        </p:spPr>
      </p:pic>
    </p:spTree>
    <p:extLst>
      <p:ext uri="{BB962C8B-B14F-4D97-AF65-F5344CB8AC3E}">
        <p14:creationId xmlns:p14="http://schemas.microsoft.com/office/powerpoint/2010/main" val="307827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standing around a large world map&#10;&#10;Description automatically generated">
            <a:extLst>
              <a:ext uri="{FF2B5EF4-FFF2-40B4-BE49-F238E27FC236}">
                <a16:creationId xmlns:a16="http://schemas.microsoft.com/office/drawing/2014/main" id="{16CB6B34-DC93-ECD5-FDFD-F180A6EA289A}"/>
              </a:ext>
            </a:extLst>
          </p:cNvPr>
          <p:cNvPicPr>
            <a:picLocks noChangeAspect="1"/>
          </p:cNvPicPr>
          <p:nvPr/>
        </p:nvPicPr>
        <p:blipFill rotWithShape="1">
          <a:blip r:embed="rId2"/>
          <a:srcRect t="25475" b="18275"/>
          <a:stretch/>
        </p:blipFill>
        <p:spPr>
          <a:xfrm>
            <a:off x="20" y="10"/>
            <a:ext cx="12191980" cy="6857990"/>
          </a:xfrm>
          <a:prstGeom prst="rect">
            <a:avLst/>
          </a:prstGeom>
        </p:spPr>
      </p:pic>
      <p:sp>
        <p:nvSpPr>
          <p:cNvPr id="106" name="Rectangle 9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1FD73-B1B5-6878-394F-69C553849883}"/>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dirty="0">
                <a:solidFill>
                  <a:srgbClr val="00B0F0"/>
                </a:solidFill>
                <a:latin typeface="Castellar" panose="020A0402060406010301" pitchFamily="18" charset="0"/>
              </a:rPr>
              <a:t>Fostering Global Connections  </a:t>
            </a:r>
          </a:p>
        </p:txBody>
      </p:sp>
      <p:cxnSp>
        <p:nvCxnSpPr>
          <p:cNvPr id="107" name="Straight Connector 9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3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2">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E9F692-716E-E54B-3B21-C43398593842}"/>
              </a:ext>
            </a:extLst>
          </p:cNvPr>
          <p:cNvPicPr>
            <a:picLocks noChangeAspect="1"/>
          </p:cNvPicPr>
          <p:nvPr/>
        </p:nvPicPr>
        <p:blipFill rotWithShape="1">
          <a:blip r:embed="rId2"/>
          <a:srcRect t="4614"/>
          <a:stretch/>
        </p:blipFill>
        <p:spPr>
          <a:xfrm>
            <a:off x="1343832" y="426"/>
            <a:ext cx="9622301" cy="3428574"/>
          </a:xfrm>
          <a:prstGeom prst="rect">
            <a:avLst/>
          </a:prstGeom>
        </p:spPr>
      </p:pic>
      <p:sp>
        <p:nvSpPr>
          <p:cNvPr id="3" name="Content Placeholder 2">
            <a:extLst>
              <a:ext uri="{FF2B5EF4-FFF2-40B4-BE49-F238E27FC236}">
                <a16:creationId xmlns:a16="http://schemas.microsoft.com/office/drawing/2014/main" id="{60093F43-E156-29A4-016B-C40068EC624A}"/>
              </a:ext>
            </a:extLst>
          </p:cNvPr>
          <p:cNvSpPr>
            <a:spLocks noGrp="1"/>
          </p:cNvSpPr>
          <p:nvPr>
            <p:ph idx="1"/>
          </p:nvPr>
        </p:nvSpPr>
        <p:spPr>
          <a:xfrm>
            <a:off x="117987" y="3429000"/>
            <a:ext cx="12073993" cy="2971373"/>
          </a:xfrm>
        </p:spPr>
        <p:txBody>
          <a:bodyPr>
            <a:normAutofit/>
          </a:bodyPr>
          <a:lstStyle/>
          <a:p>
            <a:pPr marL="0" indent="0" algn="just">
              <a:buNone/>
            </a:pPr>
            <a:r>
              <a:rPr lang="en-AU" sz="2700" dirty="0"/>
              <a:t>The Australian Compassion Council (ACC) implements the Charter for Compassion, Australia’s aim to </a:t>
            </a:r>
            <a:r>
              <a:rPr lang="en-AU" sz="2700" i="1" dirty="0"/>
              <a:t>Deep Dream Australia A Continent for Compassion</a:t>
            </a:r>
            <a:r>
              <a:rPr lang="en-AU" sz="2700" dirty="0"/>
              <a:t> through its: </a:t>
            </a:r>
          </a:p>
          <a:p>
            <a:pPr>
              <a:buFont typeface="Wingdings" panose="05000000000000000000" pitchFamily="2" charset="2"/>
              <a:buChar char="Ø"/>
            </a:pPr>
            <a:r>
              <a:rPr lang="en-AU" sz="2700" dirty="0"/>
              <a:t>Compassionate Cities Program </a:t>
            </a:r>
          </a:p>
          <a:p>
            <a:pPr>
              <a:buFont typeface="Wingdings" panose="05000000000000000000" pitchFamily="2" charset="2"/>
              <a:buChar char="Ø"/>
            </a:pPr>
            <a:r>
              <a:rPr lang="en-AU" sz="2700" dirty="0"/>
              <a:t>National Day of Compassion </a:t>
            </a:r>
          </a:p>
          <a:p>
            <a:pPr>
              <a:buFont typeface="Wingdings" panose="05000000000000000000" pitchFamily="2" charset="2"/>
              <a:buChar char="Ø"/>
            </a:pPr>
            <a:r>
              <a:rPr lang="en-AU" sz="2700" dirty="0"/>
              <a:t>Applying Compassion into the Charter sectors </a:t>
            </a:r>
          </a:p>
          <a:p>
            <a:pPr>
              <a:buFont typeface="Wingdings" panose="05000000000000000000" pitchFamily="2" charset="2"/>
              <a:buChar char="Ø"/>
            </a:pPr>
            <a:r>
              <a:rPr lang="en-AU" sz="2700" dirty="0"/>
              <a:t>Contributing to the Global Charter for Compassion </a:t>
            </a:r>
          </a:p>
          <a:p>
            <a:endParaRPr lang="en-AU" sz="1000" dirty="0"/>
          </a:p>
        </p:txBody>
      </p:sp>
      <p:sp>
        <p:nvSpPr>
          <p:cNvPr id="53" name="Rectangle 44">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6">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813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F2148B94-829B-4D06-81FB-D8797E1EC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7A56911-4284-5D9A-321E-F8223700A0A4}"/>
              </a:ext>
            </a:extLst>
          </p:cNvPr>
          <p:cNvSpPr>
            <a:spLocks noGrp="1"/>
          </p:cNvSpPr>
          <p:nvPr>
            <p:ph type="title"/>
          </p:nvPr>
        </p:nvSpPr>
        <p:spPr>
          <a:xfrm>
            <a:off x="64009" y="170481"/>
            <a:ext cx="7623280" cy="1470325"/>
          </a:xfrm>
        </p:spPr>
        <p:txBody>
          <a:bodyPr>
            <a:normAutofit/>
          </a:bodyPr>
          <a:lstStyle/>
          <a:p>
            <a:pPr algn="ctr"/>
            <a:r>
              <a:rPr lang="en-AU" sz="3000" b="1" dirty="0">
                <a:solidFill>
                  <a:srgbClr val="00B0F0"/>
                </a:solidFill>
                <a:latin typeface="Castellar" panose="020A0402060406010301" pitchFamily="18" charset="0"/>
              </a:rPr>
              <a:t>Martin Luther King 40 Days of Peace – 2023 Presentation</a:t>
            </a:r>
          </a:p>
        </p:txBody>
      </p:sp>
      <p:sp>
        <p:nvSpPr>
          <p:cNvPr id="38" name="Rectangle 32">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2603"/>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15F1253E-DF17-47CE-B904-CDE2B275F070}"/>
              </a:ext>
            </a:extLst>
          </p:cNvPr>
          <p:cNvSpPr>
            <a:spLocks noGrp="1"/>
          </p:cNvSpPr>
          <p:nvPr>
            <p:ph idx="1"/>
          </p:nvPr>
        </p:nvSpPr>
        <p:spPr>
          <a:xfrm>
            <a:off x="64008" y="2238635"/>
            <a:ext cx="7812024" cy="4619366"/>
          </a:xfrm>
        </p:spPr>
        <p:txBody>
          <a:bodyPr anchor="ctr">
            <a:normAutofit/>
          </a:bodyPr>
          <a:lstStyle/>
          <a:p>
            <a:pPr marL="0" indent="0" algn="just">
              <a:buNone/>
            </a:pPr>
            <a:r>
              <a:rPr lang="en-AU" sz="3200" dirty="0"/>
              <a:t>On 22 January 2023 Let’s Talk Peace Ballarat and the ACC contributed to the global Charter for Compassion’s MLK 40 Days of Peace program with a discussion by Dr Marianne Hanson, author </a:t>
            </a:r>
            <a:r>
              <a:rPr lang="en-AU" sz="3200" i="1" dirty="0"/>
              <a:t>Challenging Nuclearism: A Humanitarian Approach to Reshape the Global Nuclear Order – </a:t>
            </a:r>
            <a:r>
              <a:rPr lang="en-AU" sz="3200" dirty="0"/>
              <a:t>Marianne reminded us that there is much each of us can do to support global peace. </a:t>
            </a:r>
          </a:p>
          <a:p>
            <a:pPr marL="0" indent="0">
              <a:buNone/>
            </a:pPr>
            <a:r>
              <a:rPr lang="en-AU" sz="2900" dirty="0">
                <a:hlinkClick r:id="rId2"/>
              </a:rPr>
              <a:t>https://www.youtube.com/watch?v=d7ldw66Atl0</a:t>
            </a:r>
            <a:endParaRPr lang="en-AU" sz="2900" dirty="0"/>
          </a:p>
          <a:p>
            <a:pPr marL="0" indent="0">
              <a:buNone/>
            </a:pPr>
            <a:endParaRPr lang="en-AU" sz="2000" dirty="0"/>
          </a:p>
        </p:txBody>
      </p:sp>
      <p:pic>
        <p:nvPicPr>
          <p:cNvPr id="4" name="Picture 3">
            <a:extLst>
              <a:ext uri="{FF2B5EF4-FFF2-40B4-BE49-F238E27FC236}">
                <a16:creationId xmlns:a16="http://schemas.microsoft.com/office/drawing/2014/main" id="{31426698-BD53-D85A-397D-FC01EF6BC17C}"/>
              </a:ext>
            </a:extLst>
          </p:cNvPr>
          <p:cNvPicPr>
            <a:picLocks noChangeAspect="1"/>
          </p:cNvPicPr>
          <p:nvPr/>
        </p:nvPicPr>
        <p:blipFill rotWithShape="1">
          <a:blip r:embed="rId3"/>
          <a:srcRect b="1613"/>
          <a:stretch/>
        </p:blipFill>
        <p:spPr>
          <a:xfrm>
            <a:off x="7956908" y="11"/>
            <a:ext cx="4235092" cy="6636822"/>
          </a:xfrm>
          <a:prstGeom prst="rect">
            <a:avLst/>
          </a:prstGeom>
        </p:spPr>
      </p:pic>
      <p:sp>
        <p:nvSpPr>
          <p:cNvPr id="39" name="Rectangle 34">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82853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C75403-BF38-34F6-2F8E-C7A248CDD7E2}"/>
              </a:ext>
            </a:extLst>
          </p:cNvPr>
          <p:cNvSpPr>
            <a:spLocks noGrp="1"/>
          </p:cNvSpPr>
          <p:nvPr>
            <p:ph idx="1"/>
          </p:nvPr>
        </p:nvSpPr>
        <p:spPr>
          <a:xfrm>
            <a:off x="-1" y="154983"/>
            <a:ext cx="7566305" cy="7036231"/>
          </a:xfrm>
        </p:spPr>
        <p:txBody>
          <a:bodyPr anchor="t">
            <a:noAutofit/>
          </a:bodyPr>
          <a:lstStyle/>
          <a:p>
            <a:pPr marL="0" indent="0" algn="ctr">
              <a:buNone/>
            </a:pPr>
            <a:r>
              <a:rPr lang="en-AU" sz="3100" dirty="0"/>
              <a:t>The ACC contributed to the work of the Global Compassion Coalition. The GCC was established by Dr Rick Hanson to bring together organisations across the world with an interest in the science and spirituality of compassion. </a:t>
            </a:r>
          </a:p>
          <a:p>
            <a:pPr marL="0" indent="0" algn="ctr">
              <a:buNone/>
            </a:pPr>
            <a:r>
              <a:rPr lang="en-AU" sz="3100" dirty="0"/>
              <a:t>Dr Lynne Reeder was invited to present at its forum on compassion and climate change, which also featured the internationally renowned systems scientist, Peter Senge.</a:t>
            </a:r>
          </a:p>
          <a:p>
            <a:pPr marL="0" indent="0" algn="ctr">
              <a:buNone/>
            </a:pPr>
            <a:r>
              <a:rPr lang="en-AU" sz="3100" dirty="0"/>
              <a:t>The presentations explored how fostering compassionate mindsets can be a catalyst for creating the conditions necessary to tackle climate change and pave the way for a sustainable future.</a:t>
            </a:r>
          </a:p>
        </p:txBody>
      </p:sp>
      <p:pic>
        <p:nvPicPr>
          <p:cNvPr id="4" name="Picture 3">
            <a:extLst>
              <a:ext uri="{FF2B5EF4-FFF2-40B4-BE49-F238E27FC236}">
                <a16:creationId xmlns:a16="http://schemas.microsoft.com/office/drawing/2014/main" id="{9ACA92A3-09D1-A688-D55B-06E54AC2A48E}"/>
              </a:ext>
            </a:extLst>
          </p:cNvPr>
          <p:cNvPicPr>
            <a:picLocks noChangeAspect="1"/>
          </p:cNvPicPr>
          <p:nvPr/>
        </p:nvPicPr>
        <p:blipFill>
          <a:blip r:embed="rId2"/>
          <a:stretch>
            <a:fillRect/>
          </a:stretch>
        </p:blipFill>
        <p:spPr>
          <a:xfrm>
            <a:off x="7566304" y="1351583"/>
            <a:ext cx="4625693" cy="4718950"/>
          </a:xfrm>
          <a:prstGeom prst="rect">
            <a:avLst/>
          </a:prstGeom>
        </p:spPr>
      </p:pic>
    </p:spTree>
    <p:extLst>
      <p:ext uri="{BB962C8B-B14F-4D97-AF65-F5344CB8AC3E}">
        <p14:creationId xmlns:p14="http://schemas.microsoft.com/office/powerpoint/2010/main" val="86990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62BC153-06B3-03B1-77E2-06FE36BC74D4}"/>
              </a:ext>
            </a:extLst>
          </p:cNvPr>
          <p:cNvPicPr>
            <a:picLocks noGrp="1" noChangeAspect="1"/>
          </p:cNvPicPr>
          <p:nvPr>
            <p:ph idx="1"/>
          </p:nvPr>
        </p:nvPicPr>
        <p:blipFill rotWithShape="1">
          <a:blip r:embed="rId2"/>
          <a:srcRect l="385" r="1" b="1"/>
          <a:stretch/>
        </p:blipFill>
        <p:spPr>
          <a:xfrm>
            <a:off x="457200" y="457200"/>
            <a:ext cx="11277600" cy="5943600"/>
          </a:xfrm>
          <a:prstGeom prst="rect">
            <a:avLst/>
          </a:prstGeom>
        </p:spPr>
      </p:pic>
    </p:spTree>
    <p:extLst>
      <p:ext uri="{BB962C8B-B14F-4D97-AF65-F5344CB8AC3E}">
        <p14:creationId xmlns:p14="http://schemas.microsoft.com/office/powerpoint/2010/main" val="3270784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FBDF4A4-CED9-55F9-7692-B1FC11C8952B}"/>
              </a:ext>
            </a:extLst>
          </p:cNvPr>
          <p:cNvPicPr>
            <a:picLocks noChangeAspect="1"/>
          </p:cNvPicPr>
          <p:nvPr/>
        </p:nvPicPr>
        <p:blipFill>
          <a:blip r:embed="rId2"/>
          <a:stretch>
            <a:fillRect/>
          </a:stretch>
        </p:blipFill>
        <p:spPr>
          <a:xfrm>
            <a:off x="835180" y="357810"/>
            <a:ext cx="10515547" cy="1510748"/>
          </a:xfrm>
          <a:prstGeom prst="rect">
            <a:avLst/>
          </a:prstGeom>
        </p:spPr>
      </p:pic>
      <p:sp>
        <p:nvSpPr>
          <p:cNvPr id="96" name="Content Placeholder 59">
            <a:extLst>
              <a:ext uri="{FF2B5EF4-FFF2-40B4-BE49-F238E27FC236}">
                <a16:creationId xmlns:a16="http://schemas.microsoft.com/office/drawing/2014/main" id="{B22FAFBB-2FD4-4D5C-9A57-6DAACF095D35}"/>
              </a:ext>
            </a:extLst>
          </p:cNvPr>
          <p:cNvSpPr>
            <a:spLocks noGrp="1"/>
          </p:cNvSpPr>
          <p:nvPr>
            <p:ph idx="1"/>
          </p:nvPr>
        </p:nvSpPr>
        <p:spPr>
          <a:xfrm>
            <a:off x="225288" y="1868558"/>
            <a:ext cx="11860696" cy="4989442"/>
          </a:xfrm>
        </p:spPr>
        <p:txBody>
          <a:bodyPr anchor="ctr">
            <a:noAutofit/>
          </a:bodyPr>
          <a:lstStyle/>
          <a:p>
            <a:pPr marL="0" indent="0" algn="ctr">
              <a:buNone/>
            </a:pPr>
            <a:r>
              <a:rPr lang="en-US" sz="3300" dirty="0"/>
              <a:t>Charter for Compassion, Australia has partnered with Compassionate USA - and as partners we were able to include one of the US founders, Ann Helmke in our ACC National Day presentations. Compassionate USA  was formally </a:t>
            </a:r>
            <a:r>
              <a:rPr lang="en-AU" sz="3300" dirty="0"/>
              <a:t>launched at the June 2023 Meeting of the US Conference of Mayors. Compassionate USA seeks to</a:t>
            </a:r>
            <a:r>
              <a:rPr lang="en-AU" sz="3300" b="0" i="0" dirty="0">
                <a:effectLst/>
              </a:rPr>
              <a:t> help people develop foundational skill-sets, a shared vocabulary, and a common practice for all people to ultimately decrease violence and trauma and increase individual and collective healing. Compassionate USA is a member of the global Charter for Compassion.</a:t>
            </a:r>
            <a:endParaRPr lang="en-AU" sz="3300" dirty="0"/>
          </a:p>
          <a:p>
            <a:pPr marL="0" indent="0" algn="ctr">
              <a:buNone/>
            </a:pPr>
            <a:r>
              <a:rPr lang="en-AU" sz="3500" dirty="0"/>
              <a:t> </a:t>
            </a:r>
            <a:r>
              <a:rPr lang="en-US" sz="2400" b="1" dirty="0">
                <a:solidFill>
                  <a:srgbClr val="C00000"/>
                </a:solidFill>
              </a:rPr>
              <a:t>https://compassionateusa.org</a:t>
            </a:r>
            <a:r>
              <a:rPr lang="en-US" sz="2400" dirty="0">
                <a:solidFill>
                  <a:srgbClr val="C00000"/>
                </a:solidFill>
              </a:rPr>
              <a:t>/</a:t>
            </a:r>
          </a:p>
        </p:txBody>
      </p:sp>
    </p:spTree>
    <p:extLst>
      <p:ext uri="{BB962C8B-B14F-4D97-AF65-F5344CB8AC3E}">
        <p14:creationId xmlns:p14="http://schemas.microsoft.com/office/powerpoint/2010/main" val="47228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25">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27">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794BB42-6189-D2C3-33FC-701FEEEB9CDE}"/>
              </a:ext>
            </a:extLst>
          </p:cNvPr>
          <p:cNvPicPr>
            <a:picLocks noChangeAspect="1"/>
          </p:cNvPicPr>
          <p:nvPr/>
        </p:nvPicPr>
        <p:blipFill rotWithShape="1">
          <a:blip r:embed="rId2"/>
          <a:srcRect t="35462" b="6293"/>
          <a:stretch/>
        </p:blipFill>
        <p:spPr>
          <a:xfrm>
            <a:off x="20" y="10"/>
            <a:ext cx="12191980" cy="3905755"/>
          </a:xfrm>
          <a:prstGeom prst="rect">
            <a:avLst/>
          </a:prstGeom>
        </p:spPr>
      </p:pic>
      <p:sp>
        <p:nvSpPr>
          <p:cNvPr id="62" name="Rectangle 29">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3" name="Rectangle 31">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ECACFED-E421-77D1-3F18-1FC1BBBCBDA6}"/>
              </a:ext>
            </a:extLst>
          </p:cNvPr>
          <p:cNvSpPr>
            <a:spLocks noGrp="1"/>
          </p:cNvSpPr>
          <p:nvPr>
            <p:ph idx="1"/>
          </p:nvPr>
        </p:nvSpPr>
        <p:spPr>
          <a:xfrm>
            <a:off x="225083" y="3905765"/>
            <a:ext cx="11844997" cy="2832659"/>
          </a:xfrm>
        </p:spPr>
        <p:txBody>
          <a:bodyPr anchor="ctr">
            <a:normAutofit/>
          </a:bodyPr>
          <a:lstStyle/>
          <a:p>
            <a:pPr marL="0" indent="0" algn="ctr">
              <a:buNone/>
            </a:pPr>
            <a:r>
              <a:rPr lang="en-AU" sz="3200" dirty="0"/>
              <a:t>The Goi Peace Foundation, based in Japan invited members of the Australian Compassion Council to be judges in its International Youth Essay Competition. The theme for this year was </a:t>
            </a:r>
            <a:r>
              <a:rPr lang="en-AU" sz="3200" i="1" dirty="0"/>
              <a:t>Youth Creating a Peaceful Future. D</a:t>
            </a:r>
            <a:r>
              <a:rPr lang="en-AU" sz="3200" dirty="0"/>
              <a:t>r Lynne Reeder was supported by Claire Mahony in reading fifty essays from students in countries around the world, scoring each essay according to its set criteria. </a:t>
            </a:r>
          </a:p>
        </p:txBody>
      </p:sp>
    </p:spTree>
    <p:extLst>
      <p:ext uri="{BB962C8B-B14F-4D97-AF65-F5344CB8AC3E}">
        <p14:creationId xmlns:p14="http://schemas.microsoft.com/office/powerpoint/2010/main" val="135279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E08381-6F94-658C-B884-C5A2EE6BC4A9}"/>
              </a:ext>
            </a:extLst>
          </p:cNvPr>
          <p:cNvSpPr>
            <a:spLocks noGrp="1"/>
          </p:cNvSpPr>
          <p:nvPr>
            <p:ph type="title"/>
          </p:nvPr>
        </p:nvSpPr>
        <p:spPr>
          <a:xfrm>
            <a:off x="1371597" y="348865"/>
            <a:ext cx="10044023" cy="877729"/>
          </a:xfrm>
        </p:spPr>
        <p:txBody>
          <a:bodyPr anchor="ctr">
            <a:normAutofit/>
          </a:bodyPr>
          <a:lstStyle/>
          <a:p>
            <a:r>
              <a:rPr lang="en-AU" sz="3700" b="1" dirty="0">
                <a:solidFill>
                  <a:srgbClr val="FFFFFF"/>
                </a:solidFill>
                <a:latin typeface="Castellar" panose="020A0402060406010301" pitchFamily="18" charset="0"/>
              </a:rPr>
              <a:t>AUSTRALIAN COMPASSION COUNCIL </a:t>
            </a:r>
          </a:p>
        </p:txBody>
      </p:sp>
      <p:graphicFrame>
        <p:nvGraphicFramePr>
          <p:cNvPr id="12" name="Content Placeholder 2">
            <a:extLst>
              <a:ext uri="{FF2B5EF4-FFF2-40B4-BE49-F238E27FC236}">
                <a16:creationId xmlns:a16="http://schemas.microsoft.com/office/drawing/2014/main" id="{82C92C93-65E5-E891-EF97-E579D57FA51C}"/>
              </a:ext>
            </a:extLst>
          </p:cNvPr>
          <p:cNvGraphicFramePr>
            <a:graphicFrameLocks/>
          </p:cNvGraphicFramePr>
          <p:nvPr>
            <p:extLst>
              <p:ext uri="{D42A27DB-BD31-4B8C-83A1-F6EECF244321}">
                <p14:modId xmlns:p14="http://schemas.microsoft.com/office/powerpoint/2010/main" val="2569548491"/>
              </p:ext>
            </p:extLst>
          </p:nvPr>
        </p:nvGraphicFramePr>
        <p:xfrm>
          <a:off x="1100651" y="1813103"/>
          <a:ext cx="10585913" cy="4840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14FBA48-BD92-0134-25C2-47E7D60C221F}"/>
              </a:ext>
            </a:extLst>
          </p:cNvPr>
          <p:cNvPicPr>
            <a:picLocks noChangeAspect="1"/>
          </p:cNvPicPr>
          <p:nvPr/>
        </p:nvPicPr>
        <p:blipFill>
          <a:blip r:embed="rId8"/>
          <a:stretch>
            <a:fillRect/>
          </a:stretch>
        </p:blipFill>
        <p:spPr>
          <a:xfrm>
            <a:off x="8862390" y="1924820"/>
            <a:ext cx="1085826" cy="1064088"/>
          </a:xfrm>
          <a:prstGeom prst="rect">
            <a:avLst/>
          </a:prstGeom>
        </p:spPr>
      </p:pic>
      <p:pic>
        <p:nvPicPr>
          <p:cNvPr id="5" name="Picture 4">
            <a:extLst>
              <a:ext uri="{FF2B5EF4-FFF2-40B4-BE49-F238E27FC236}">
                <a16:creationId xmlns:a16="http://schemas.microsoft.com/office/drawing/2014/main" id="{97AEA164-EF40-F623-21CF-C793116F5AED}"/>
              </a:ext>
            </a:extLst>
          </p:cNvPr>
          <p:cNvPicPr>
            <a:picLocks noChangeAspect="1"/>
          </p:cNvPicPr>
          <p:nvPr/>
        </p:nvPicPr>
        <p:blipFill>
          <a:blip r:embed="rId9"/>
          <a:stretch>
            <a:fillRect/>
          </a:stretch>
        </p:blipFill>
        <p:spPr>
          <a:xfrm>
            <a:off x="9868448" y="5479829"/>
            <a:ext cx="954400" cy="969235"/>
          </a:xfrm>
          <a:prstGeom prst="rect">
            <a:avLst/>
          </a:prstGeom>
        </p:spPr>
      </p:pic>
      <p:pic>
        <p:nvPicPr>
          <p:cNvPr id="6" name="Picture 5">
            <a:extLst>
              <a:ext uri="{FF2B5EF4-FFF2-40B4-BE49-F238E27FC236}">
                <a16:creationId xmlns:a16="http://schemas.microsoft.com/office/drawing/2014/main" id="{479EA91C-7263-4176-5C8A-9172E23A0B42}"/>
              </a:ext>
            </a:extLst>
          </p:cNvPr>
          <p:cNvPicPr>
            <a:picLocks noChangeAspect="1"/>
          </p:cNvPicPr>
          <p:nvPr/>
        </p:nvPicPr>
        <p:blipFill>
          <a:blip r:embed="rId10"/>
          <a:stretch>
            <a:fillRect/>
          </a:stretch>
        </p:blipFill>
        <p:spPr>
          <a:xfrm>
            <a:off x="10585000" y="3104357"/>
            <a:ext cx="1141123" cy="1048995"/>
          </a:xfrm>
          <a:prstGeom prst="rect">
            <a:avLst/>
          </a:prstGeom>
        </p:spPr>
      </p:pic>
      <p:pic>
        <p:nvPicPr>
          <p:cNvPr id="7" name="Picture 6">
            <a:extLst>
              <a:ext uri="{FF2B5EF4-FFF2-40B4-BE49-F238E27FC236}">
                <a16:creationId xmlns:a16="http://schemas.microsoft.com/office/drawing/2014/main" id="{D91D0123-BB9E-18D2-45E6-717B9884E7AC}"/>
              </a:ext>
            </a:extLst>
          </p:cNvPr>
          <p:cNvPicPr>
            <a:picLocks noChangeAspect="1"/>
          </p:cNvPicPr>
          <p:nvPr/>
        </p:nvPicPr>
        <p:blipFill>
          <a:blip r:embed="rId11"/>
          <a:stretch>
            <a:fillRect/>
          </a:stretch>
        </p:blipFill>
        <p:spPr>
          <a:xfrm>
            <a:off x="10625229" y="4274706"/>
            <a:ext cx="1061335" cy="1139354"/>
          </a:xfrm>
          <a:prstGeom prst="rect">
            <a:avLst/>
          </a:prstGeom>
        </p:spPr>
      </p:pic>
      <p:pic>
        <p:nvPicPr>
          <p:cNvPr id="8" name="Picture 7">
            <a:extLst>
              <a:ext uri="{FF2B5EF4-FFF2-40B4-BE49-F238E27FC236}">
                <a16:creationId xmlns:a16="http://schemas.microsoft.com/office/drawing/2014/main" id="{4084DF3B-74EA-7B6C-C429-5D1BF0116DE1}"/>
              </a:ext>
            </a:extLst>
          </p:cNvPr>
          <p:cNvPicPr>
            <a:picLocks noChangeAspect="1"/>
          </p:cNvPicPr>
          <p:nvPr/>
        </p:nvPicPr>
        <p:blipFill>
          <a:blip r:embed="rId12"/>
          <a:stretch>
            <a:fillRect/>
          </a:stretch>
        </p:blipFill>
        <p:spPr>
          <a:xfrm>
            <a:off x="8886881" y="4287165"/>
            <a:ext cx="1061335" cy="1075772"/>
          </a:xfrm>
          <a:prstGeom prst="rect">
            <a:avLst/>
          </a:prstGeom>
        </p:spPr>
      </p:pic>
      <p:pic>
        <p:nvPicPr>
          <p:cNvPr id="9" name="Picture 8">
            <a:extLst>
              <a:ext uri="{FF2B5EF4-FFF2-40B4-BE49-F238E27FC236}">
                <a16:creationId xmlns:a16="http://schemas.microsoft.com/office/drawing/2014/main" id="{96DA311B-FDC6-4CAE-CD76-F0D19BAF9A7B}"/>
              </a:ext>
            </a:extLst>
          </p:cNvPr>
          <p:cNvPicPr>
            <a:picLocks noChangeAspect="1"/>
          </p:cNvPicPr>
          <p:nvPr/>
        </p:nvPicPr>
        <p:blipFill>
          <a:blip r:embed="rId13"/>
          <a:stretch>
            <a:fillRect/>
          </a:stretch>
        </p:blipFill>
        <p:spPr>
          <a:xfrm>
            <a:off x="10585000" y="1924820"/>
            <a:ext cx="1085826" cy="1105089"/>
          </a:xfrm>
          <a:prstGeom prst="rect">
            <a:avLst/>
          </a:prstGeom>
        </p:spPr>
      </p:pic>
      <p:pic>
        <p:nvPicPr>
          <p:cNvPr id="10" name="Picture 9">
            <a:extLst>
              <a:ext uri="{FF2B5EF4-FFF2-40B4-BE49-F238E27FC236}">
                <a16:creationId xmlns:a16="http://schemas.microsoft.com/office/drawing/2014/main" id="{360624AE-98C9-F57E-C192-FF0CA85AD73F}"/>
              </a:ext>
            </a:extLst>
          </p:cNvPr>
          <p:cNvPicPr>
            <a:picLocks noChangeAspect="1"/>
          </p:cNvPicPr>
          <p:nvPr/>
        </p:nvPicPr>
        <p:blipFill>
          <a:blip r:embed="rId14"/>
          <a:stretch>
            <a:fillRect/>
          </a:stretch>
        </p:blipFill>
        <p:spPr>
          <a:xfrm>
            <a:off x="8920200" y="3113948"/>
            <a:ext cx="1028016" cy="1075773"/>
          </a:xfrm>
          <a:prstGeom prst="rect">
            <a:avLst/>
          </a:prstGeom>
        </p:spPr>
      </p:pic>
    </p:spTree>
    <p:extLst>
      <p:ext uri="{BB962C8B-B14F-4D97-AF65-F5344CB8AC3E}">
        <p14:creationId xmlns:p14="http://schemas.microsoft.com/office/powerpoint/2010/main" val="271694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B9D05-CF46-A4F7-CF08-8185FFEE46A8}"/>
              </a:ext>
            </a:extLst>
          </p:cNvPr>
          <p:cNvSpPr>
            <a:spLocks noGrp="1"/>
          </p:cNvSpPr>
          <p:nvPr>
            <p:ph type="title"/>
          </p:nvPr>
        </p:nvSpPr>
        <p:spPr>
          <a:xfrm>
            <a:off x="172277" y="185981"/>
            <a:ext cx="11420455" cy="998527"/>
          </a:xfrm>
        </p:spPr>
        <p:txBody>
          <a:bodyPr anchor="b">
            <a:normAutofit/>
          </a:bodyPr>
          <a:lstStyle/>
          <a:p>
            <a:pPr algn="ctr"/>
            <a:r>
              <a:rPr lang="en-AU" sz="4200" b="1" dirty="0">
                <a:solidFill>
                  <a:srgbClr val="00B0F0"/>
                </a:solidFill>
                <a:latin typeface="Castellar" panose="020A0402060406010301" pitchFamily="18" charset="0"/>
              </a:rPr>
              <a:t>NATIONAL SECTOR COORDINATORS </a:t>
            </a:r>
          </a:p>
        </p:txBody>
      </p:sp>
      <p:sp>
        <p:nvSpPr>
          <p:cNvPr id="3" name="Content Placeholder 2">
            <a:extLst>
              <a:ext uri="{FF2B5EF4-FFF2-40B4-BE49-F238E27FC236}">
                <a16:creationId xmlns:a16="http://schemas.microsoft.com/office/drawing/2014/main" id="{9A5BFB43-2F88-16A1-D51A-5C90CE1F4943}"/>
              </a:ext>
            </a:extLst>
          </p:cNvPr>
          <p:cNvSpPr>
            <a:spLocks noGrp="1"/>
          </p:cNvSpPr>
          <p:nvPr>
            <p:ph idx="1"/>
          </p:nvPr>
        </p:nvSpPr>
        <p:spPr>
          <a:xfrm>
            <a:off x="35312" y="1537252"/>
            <a:ext cx="8326809" cy="4818727"/>
          </a:xfrm>
        </p:spPr>
        <p:txBody>
          <a:bodyPr anchor="t">
            <a:normAutofit lnSpcReduction="10000"/>
          </a:bodyPr>
          <a:lstStyle/>
          <a:p>
            <a:pPr marL="0" indent="0" algn="just">
              <a:buNone/>
            </a:pPr>
            <a:r>
              <a:rPr lang="en-AU" dirty="0">
                <a:latin typeface="Walbaum Display" panose="02070503090703020303" pitchFamily="18" charset="0"/>
              </a:rPr>
              <a:t>During 2023 we continued to grow the capacity of the Charter for Compassion, Australia through the wonderful contribution of our national sector coordinators:  </a:t>
            </a:r>
          </a:p>
          <a:p>
            <a:pPr marL="0" indent="0" algn="just">
              <a:buNone/>
            </a:pPr>
            <a:r>
              <a:rPr lang="en-AU" b="1" dirty="0">
                <a:solidFill>
                  <a:srgbClr val="00B0F0"/>
                </a:solidFill>
                <a:latin typeface="Walbaum Display" panose="02070503090703020303" pitchFamily="18" charset="0"/>
              </a:rPr>
              <a:t>Peace Sector </a:t>
            </a:r>
            <a:r>
              <a:rPr lang="en-AU" dirty="0">
                <a:latin typeface="Walbaum Display" panose="02070503090703020303" pitchFamily="18" charset="0"/>
              </a:rPr>
              <a:t>- Madonna Quixley</a:t>
            </a:r>
          </a:p>
          <a:p>
            <a:pPr marL="0" indent="0">
              <a:buNone/>
            </a:pPr>
            <a:r>
              <a:rPr lang="en-AU" b="1" dirty="0">
                <a:solidFill>
                  <a:srgbClr val="00B0F0"/>
                </a:solidFill>
                <a:latin typeface="Walbaum Display" panose="02070503090703020303" pitchFamily="18" charset="0"/>
              </a:rPr>
              <a:t>Interfaith Sector </a:t>
            </a:r>
            <a:r>
              <a:rPr lang="en-AU" dirty="0">
                <a:latin typeface="Walbaum Display" panose="02070503090703020303" pitchFamily="18" charset="0"/>
              </a:rPr>
              <a:t>- Bishop Philip Huggins </a:t>
            </a:r>
          </a:p>
          <a:p>
            <a:pPr marL="0" indent="0">
              <a:buNone/>
            </a:pPr>
            <a:r>
              <a:rPr lang="en-AU" b="1" dirty="0">
                <a:solidFill>
                  <a:srgbClr val="00B0F0"/>
                </a:solidFill>
                <a:latin typeface="Walbaum Display" panose="02070503090703020303" pitchFamily="18" charset="0"/>
              </a:rPr>
              <a:t>Education Sector </a:t>
            </a:r>
            <a:r>
              <a:rPr lang="en-AU" dirty="0">
                <a:latin typeface="Walbaum Display" panose="02070503090703020303" pitchFamily="18" charset="0"/>
              </a:rPr>
              <a:t>- Joanna Giannes</a:t>
            </a:r>
          </a:p>
          <a:p>
            <a:pPr marL="0" indent="0">
              <a:buNone/>
            </a:pPr>
            <a:r>
              <a:rPr lang="en-AU" b="1" dirty="0">
                <a:solidFill>
                  <a:srgbClr val="00B0F0"/>
                </a:solidFill>
                <a:latin typeface="Walbaum Display" panose="02070503090703020303" pitchFamily="18" charset="0"/>
              </a:rPr>
              <a:t>Arts Sector </a:t>
            </a:r>
            <a:r>
              <a:rPr lang="en-AU" dirty="0">
                <a:latin typeface="Walbaum Display" panose="02070503090703020303" pitchFamily="18" charset="0"/>
              </a:rPr>
              <a:t>–Sharon Davson  </a:t>
            </a:r>
          </a:p>
          <a:p>
            <a:pPr marL="0" indent="0" algn="just">
              <a:buNone/>
            </a:pPr>
            <a:r>
              <a:rPr lang="en-AU" dirty="0">
                <a:latin typeface="Walbaum Display" panose="02070503090703020303" pitchFamily="18" charset="0"/>
              </a:rPr>
              <a:t>National coordinators bring their strengths to work on one sector, contributing throughout the year to the work of the Charter for Compassion, Australia.</a:t>
            </a:r>
          </a:p>
          <a:p>
            <a:pPr marL="0" indent="0">
              <a:buNone/>
            </a:pPr>
            <a:endParaRPr lang="en-AU" sz="1700" dirty="0"/>
          </a:p>
          <a:p>
            <a:pPr marL="0" indent="0">
              <a:buNone/>
            </a:pPr>
            <a:endParaRPr lang="en-AU" sz="1700" dirty="0"/>
          </a:p>
        </p:txBody>
      </p:sp>
      <p:pic>
        <p:nvPicPr>
          <p:cNvPr id="4" name="Picture 3">
            <a:extLst>
              <a:ext uri="{FF2B5EF4-FFF2-40B4-BE49-F238E27FC236}">
                <a16:creationId xmlns:a16="http://schemas.microsoft.com/office/drawing/2014/main" id="{CECDE7D4-8602-7807-2FD9-508E51FF2B93}"/>
              </a:ext>
            </a:extLst>
          </p:cNvPr>
          <p:cNvPicPr>
            <a:picLocks noChangeAspect="1"/>
          </p:cNvPicPr>
          <p:nvPr/>
        </p:nvPicPr>
        <p:blipFill rotWithShape="1">
          <a:blip r:embed="rId2"/>
          <a:srcRect l="30115" r="14402" b="-2"/>
          <a:stretch/>
        </p:blipFill>
        <p:spPr>
          <a:xfrm>
            <a:off x="8170067" y="2090582"/>
            <a:ext cx="3912653" cy="3912653"/>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9"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652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F0CCC29-1ADF-400B-B2E2-87AE5F0F3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BD9615F1-E1A8-4B27-A6A8-4F50A77B2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BE138890-F764-4F96-86CE-30B4D8713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A1C33064-B1B8-86D0-36C7-BD7D9C519A9C}"/>
              </a:ext>
            </a:extLst>
          </p:cNvPr>
          <p:cNvPicPr>
            <a:picLocks noChangeAspect="1"/>
          </p:cNvPicPr>
          <p:nvPr/>
        </p:nvPicPr>
        <p:blipFill>
          <a:blip r:embed="rId2"/>
          <a:stretch>
            <a:fillRect/>
          </a:stretch>
        </p:blipFill>
        <p:spPr>
          <a:xfrm>
            <a:off x="6625331" y="845281"/>
            <a:ext cx="5029283" cy="2427262"/>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6EB2A2D8-21F4-7D04-3076-AB5C87568C76}"/>
              </a:ext>
            </a:extLst>
          </p:cNvPr>
          <p:cNvSpPr>
            <a:spLocks noGrp="1"/>
          </p:cNvSpPr>
          <p:nvPr>
            <p:ph idx="1"/>
          </p:nvPr>
        </p:nvSpPr>
        <p:spPr>
          <a:xfrm>
            <a:off x="64493" y="185980"/>
            <a:ext cx="7391063" cy="6672020"/>
          </a:xfrm>
        </p:spPr>
        <p:txBody>
          <a:bodyPr anchor="t">
            <a:noAutofit/>
          </a:bodyPr>
          <a:lstStyle/>
          <a:p>
            <a:pPr marL="0" indent="0" algn="ctr">
              <a:buNone/>
            </a:pPr>
            <a:r>
              <a:rPr lang="en-AU" sz="3800" dirty="0">
                <a:solidFill>
                  <a:schemeClr val="bg1"/>
                </a:solidFill>
              </a:rPr>
              <a:t>The Charter for Compassion, Australia looks forward to another  year of impactful activities in 2024. </a:t>
            </a:r>
          </a:p>
          <a:p>
            <a:pPr marL="0" indent="0" algn="ctr">
              <a:buNone/>
            </a:pPr>
            <a:endParaRPr lang="en-AU" sz="3800" dirty="0">
              <a:solidFill>
                <a:schemeClr val="bg1"/>
              </a:solidFill>
            </a:endParaRPr>
          </a:p>
          <a:p>
            <a:pPr marL="0" indent="0" algn="ctr">
              <a:buNone/>
            </a:pPr>
            <a:r>
              <a:rPr lang="en-AU" sz="3800" dirty="0">
                <a:solidFill>
                  <a:schemeClr val="bg1"/>
                </a:solidFill>
              </a:rPr>
              <a:t>If you would like to be involved in, or discuss any aspect of our work - please contact us:  info@charterforcompassion.com.au </a:t>
            </a:r>
          </a:p>
          <a:p>
            <a:pPr marL="0" indent="0" algn="ctr">
              <a:buNone/>
            </a:pPr>
            <a:endParaRPr lang="en-AU" sz="3600" dirty="0">
              <a:solidFill>
                <a:schemeClr val="bg1"/>
              </a:solidFill>
            </a:endParaRPr>
          </a:p>
          <a:p>
            <a:pPr marL="0" indent="0" algn="ctr">
              <a:buNone/>
            </a:pPr>
            <a:endParaRPr lang="en-AU" sz="3600" dirty="0">
              <a:solidFill>
                <a:schemeClr val="bg1"/>
              </a:solidFill>
            </a:endParaRPr>
          </a:p>
          <a:p>
            <a:pPr marL="0" indent="0" algn="ctr">
              <a:buNone/>
            </a:pPr>
            <a:r>
              <a:rPr lang="en-AU" sz="2200" dirty="0">
                <a:solidFill>
                  <a:schemeClr val="bg1"/>
                </a:solidFill>
              </a:rPr>
              <a:t>Special thanks to </a:t>
            </a:r>
            <a:r>
              <a:rPr lang="en-AU" sz="2200" dirty="0" err="1">
                <a:solidFill>
                  <a:schemeClr val="bg1"/>
                </a:solidFill>
              </a:rPr>
              <a:t>Phunkemedia</a:t>
            </a:r>
            <a:r>
              <a:rPr lang="en-AU" sz="2200" dirty="0">
                <a:solidFill>
                  <a:schemeClr val="bg1"/>
                </a:solidFill>
              </a:rPr>
              <a:t> for its work on our website. </a:t>
            </a:r>
          </a:p>
          <a:p>
            <a:pPr marL="0" indent="0">
              <a:buNone/>
            </a:pPr>
            <a:endParaRPr lang="en-AU" sz="3600" dirty="0">
              <a:solidFill>
                <a:schemeClr val="bg1"/>
              </a:solidFill>
            </a:endParaRPr>
          </a:p>
        </p:txBody>
      </p:sp>
      <p:pic>
        <p:nvPicPr>
          <p:cNvPr id="7" name="Picture 6">
            <a:extLst>
              <a:ext uri="{FF2B5EF4-FFF2-40B4-BE49-F238E27FC236}">
                <a16:creationId xmlns:a16="http://schemas.microsoft.com/office/drawing/2014/main" id="{1AA73EF7-B402-4ED5-F6A7-9A2705083EFB}"/>
              </a:ext>
            </a:extLst>
          </p:cNvPr>
          <p:cNvPicPr>
            <a:picLocks noChangeAspect="1"/>
          </p:cNvPicPr>
          <p:nvPr/>
        </p:nvPicPr>
        <p:blipFill>
          <a:blip r:embed="rId3"/>
          <a:stretch>
            <a:fillRect/>
          </a:stretch>
        </p:blipFill>
        <p:spPr>
          <a:xfrm>
            <a:off x="8493071" y="5889482"/>
            <a:ext cx="2375158" cy="566519"/>
          </a:xfrm>
          <a:prstGeom prst="rect">
            <a:avLst/>
          </a:prstGeom>
        </p:spPr>
      </p:pic>
    </p:spTree>
    <p:extLst>
      <p:ext uri="{BB962C8B-B14F-4D97-AF65-F5344CB8AC3E}">
        <p14:creationId xmlns:p14="http://schemas.microsoft.com/office/powerpoint/2010/main" val="3505486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Leiden from the sky at night night">
            <a:extLst>
              <a:ext uri="{FF2B5EF4-FFF2-40B4-BE49-F238E27FC236}">
                <a16:creationId xmlns:a16="http://schemas.microsoft.com/office/drawing/2014/main" id="{7E3144DF-ED81-62FE-A870-B247E3266DFA}"/>
              </a:ext>
            </a:extLst>
          </p:cNvPr>
          <p:cNvPicPr>
            <a:picLocks noChangeAspect="1"/>
          </p:cNvPicPr>
          <p:nvPr/>
        </p:nvPicPr>
        <p:blipFill rotWithShape="1">
          <a:blip r:embed="rId2"/>
          <a:srcRect l="3184" r="-1" b="-1"/>
          <a:stretch/>
        </p:blipFill>
        <p:spPr>
          <a:xfrm>
            <a:off x="0" y="0"/>
            <a:ext cx="7377193"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08009206-E7FC-D175-FCED-2A32DA9B12B6}"/>
              </a:ext>
            </a:extLst>
          </p:cNvPr>
          <p:cNvSpPr>
            <a:spLocks noGrp="1"/>
          </p:cNvSpPr>
          <p:nvPr>
            <p:ph idx="1"/>
          </p:nvPr>
        </p:nvSpPr>
        <p:spPr>
          <a:xfrm>
            <a:off x="6361043" y="2247254"/>
            <a:ext cx="5830958" cy="2169763"/>
          </a:xfrm>
        </p:spPr>
        <p:txBody>
          <a:bodyPr>
            <a:normAutofit/>
          </a:bodyPr>
          <a:lstStyle/>
          <a:p>
            <a:pPr marL="0" indent="0" algn="ctr">
              <a:buNone/>
            </a:pPr>
            <a:r>
              <a:rPr lang="en-AU" sz="4600" b="1" dirty="0">
                <a:solidFill>
                  <a:srgbClr val="00B0F0"/>
                </a:solidFill>
                <a:latin typeface="Castellar" panose="020A0402060406010301" pitchFamily="18" charset="0"/>
              </a:rPr>
              <a:t>Cultivating  Compassionate Cities </a:t>
            </a:r>
          </a:p>
        </p:txBody>
      </p:sp>
    </p:spTree>
    <p:extLst>
      <p:ext uri="{BB962C8B-B14F-4D97-AF65-F5344CB8AC3E}">
        <p14:creationId xmlns:p14="http://schemas.microsoft.com/office/powerpoint/2010/main" val="117346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F88805-41A5-77FE-9624-D7EB2D977139}"/>
              </a:ext>
            </a:extLst>
          </p:cNvPr>
          <p:cNvPicPr>
            <a:picLocks noGrp="1" noChangeAspect="1"/>
          </p:cNvPicPr>
          <p:nvPr>
            <p:ph idx="1"/>
          </p:nvPr>
        </p:nvPicPr>
        <p:blipFill rotWithShape="1">
          <a:blip r:embed="rId2"/>
          <a:srcRect r="400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598C1-88E0-250C-FFE8-23DE962C4EAA}"/>
              </a:ext>
            </a:extLst>
          </p:cNvPr>
          <p:cNvSpPr>
            <a:spLocks noGrp="1"/>
          </p:cNvSpPr>
          <p:nvPr>
            <p:ph type="title"/>
          </p:nvPr>
        </p:nvSpPr>
        <p:spPr>
          <a:xfrm>
            <a:off x="523875" y="5163825"/>
            <a:ext cx="11210925" cy="1049187"/>
          </a:xfrm>
        </p:spPr>
        <p:txBody>
          <a:bodyPr vert="horz" lIns="91440" tIns="45720" rIns="91440" bIns="45720" rtlCol="0" anchor="ctr">
            <a:noAutofit/>
          </a:bodyPr>
          <a:lstStyle/>
          <a:p>
            <a:pPr algn="ctr"/>
            <a:r>
              <a:rPr lang="en-US" sz="4800" dirty="0">
                <a:solidFill>
                  <a:srgbClr val="00B0F0"/>
                </a:solidFill>
                <a:latin typeface="Castellar" panose="020A0402060406010301" pitchFamily="18" charset="0"/>
              </a:rPr>
              <a:t>HEALING COLLECTIVE TRAUMA</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4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8ED4EC-EA4B-6D62-8CD9-A9F0FB491F9E}"/>
              </a:ext>
            </a:extLst>
          </p:cNvPr>
          <p:cNvPicPr>
            <a:picLocks noChangeAspect="1"/>
          </p:cNvPicPr>
          <p:nvPr/>
        </p:nvPicPr>
        <p:blipFill rotWithShape="1">
          <a:blip r:embed="rId2">
            <a:alphaModFix amt="35000"/>
          </a:blip>
          <a:srcRect l="24842" r="12491"/>
          <a:stretch/>
        </p:blipFill>
        <p:spPr>
          <a:xfrm>
            <a:off x="0" y="278306"/>
            <a:ext cx="12191980" cy="6857990"/>
          </a:xfrm>
          <a:prstGeom prst="rect">
            <a:avLst/>
          </a:prstGeom>
        </p:spPr>
      </p:pic>
      <p:sp>
        <p:nvSpPr>
          <p:cNvPr id="4" name="Content Placeholder 3">
            <a:extLst>
              <a:ext uri="{FF2B5EF4-FFF2-40B4-BE49-F238E27FC236}">
                <a16:creationId xmlns:a16="http://schemas.microsoft.com/office/drawing/2014/main" id="{8E655F40-70EE-4254-2ED4-35FA144598C1}"/>
              </a:ext>
            </a:extLst>
          </p:cNvPr>
          <p:cNvSpPr>
            <a:spLocks noGrp="1"/>
          </p:cNvSpPr>
          <p:nvPr>
            <p:ph idx="1"/>
          </p:nvPr>
        </p:nvSpPr>
        <p:spPr>
          <a:xfrm>
            <a:off x="304800" y="703385"/>
            <a:ext cx="11608904" cy="5697416"/>
          </a:xfrm>
        </p:spPr>
        <p:txBody>
          <a:bodyPr>
            <a:normAutofit/>
          </a:bodyPr>
          <a:lstStyle/>
          <a:p>
            <a:pPr marL="0" indent="0" algn="ctr">
              <a:buNone/>
            </a:pPr>
            <a:r>
              <a:rPr lang="en-AU" sz="4300" dirty="0">
                <a:solidFill>
                  <a:srgbClr val="FFFFFF"/>
                </a:solidFill>
              </a:rPr>
              <a:t>In its Compassionate Cities program, a key focus was on crucial issue of healing collective trauma and the importance of engaging a greater sense of community, as an antidote to the unavoidable trauma in all our lives. A report which included a set  of recommendations for local governments was developed and distributed to local governments, and to state &amp; national municipal associations</a:t>
            </a:r>
            <a:r>
              <a:rPr lang="en-AU" sz="4300" dirty="0">
                <a:solidFill>
                  <a:srgbClr val="FFFFFF"/>
                </a:solidFill>
                <a:latin typeface="Walbaum Display" panose="02070503090703020303" pitchFamily="18" charset="0"/>
              </a:rPr>
              <a:t>.</a:t>
            </a:r>
          </a:p>
          <a:p>
            <a:pPr marL="0" indent="0">
              <a:buNone/>
            </a:pPr>
            <a:endParaRPr lang="en-AU" dirty="0">
              <a:solidFill>
                <a:srgbClr val="FFFFFF"/>
              </a:solidFill>
            </a:endParaRPr>
          </a:p>
        </p:txBody>
      </p:sp>
    </p:spTree>
    <p:extLst>
      <p:ext uri="{BB962C8B-B14F-4D97-AF65-F5344CB8AC3E}">
        <p14:creationId xmlns:p14="http://schemas.microsoft.com/office/powerpoint/2010/main" val="283591646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7A16CF-9FCD-FD64-29C8-378043FB4FCD}"/>
              </a:ext>
            </a:extLst>
          </p:cNvPr>
          <p:cNvPicPr>
            <a:picLocks noChangeAspect="1"/>
          </p:cNvPicPr>
          <p:nvPr/>
        </p:nvPicPr>
        <p:blipFill rotWithShape="1">
          <a:blip r:embed="rId2">
            <a:alphaModFix amt="40000"/>
          </a:blip>
          <a:srcRect b="18773"/>
          <a:stretch/>
        </p:blipFill>
        <p:spPr>
          <a:xfrm>
            <a:off x="-39736" y="10"/>
            <a:ext cx="12191979" cy="6857990"/>
          </a:xfrm>
          <a:prstGeom prst="rect">
            <a:avLst/>
          </a:prstGeom>
        </p:spPr>
      </p:pic>
      <p:sp>
        <p:nvSpPr>
          <p:cNvPr id="2" name="Title 1">
            <a:extLst>
              <a:ext uri="{FF2B5EF4-FFF2-40B4-BE49-F238E27FC236}">
                <a16:creationId xmlns:a16="http://schemas.microsoft.com/office/drawing/2014/main" id="{7B02C1D3-463E-308E-B6CE-C37756E3FF34}"/>
              </a:ext>
            </a:extLst>
          </p:cNvPr>
          <p:cNvSpPr>
            <a:spLocks noGrp="1"/>
          </p:cNvSpPr>
          <p:nvPr>
            <p:ph type="title"/>
          </p:nvPr>
        </p:nvSpPr>
        <p:spPr>
          <a:xfrm>
            <a:off x="838200" y="365125"/>
            <a:ext cx="10515600" cy="1325563"/>
          </a:xfrm>
        </p:spPr>
        <p:txBody>
          <a:bodyPr>
            <a:normAutofit/>
          </a:bodyPr>
          <a:lstStyle/>
          <a:p>
            <a:r>
              <a:rPr lang="en-AU" sz="5000">
                <a:solidFill>
                  <a:schemeClr val="bg1"/>
                </a:solidFill>
                <a:latin typeface="Castellar" panose="020A0402060406010301" pitchFamily="18" charset="0"/>
              </a:rPr>
              <a:t>Compassionate Ballarat </a:t>
            </a:r>
          </a:p>
        </p:txBody>
      </p:sp>
      <p:sp>
        <p:nvSpPr>
          <p:cNvPr id="1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8DE472-45F4-78F5-313C-9CA1541C91B6}"/>
              </a:ext>
            </a:extLst>
          </p:cNvPr>
          <p:cNvSpPr>
            <a:spLocks noGrp="1"/>
          </p:cNvSpPr>
          <p:nvPr>
            <p:ph idx="1"/>
          </p:nvPr>
        </p:nvSpPr>
        <p:spPr>
          <a:xfrm>
            <a:off x="126609" y="1917426"/>
            <a:ext cx="11887199" cy="4922276"/>
          </a:xfrm>
        </p:spPr>
        <p:txBody>
          <a:bodyPr>
            <a:noAutofit/>
          </a:bodyPr>
          <a:lstStyle/>
          <a:p>
            <a:pPr marL="0" indent="0" algn="just">
              <a:buNone/>
            </a:pPr>
            <a:r>
              <a:rPr lang="en-AU" dirty="0">
                <a:solidFill>
                  <a:schemeClr val="bg1"/>
                </a:solidFill>
              </a:rPr>
              <a:t>As local agencies reported record spikes in the number of people seeking their services, Compassionate Ballarat put together a comprehensive list of services available across its city. With the help of a volunteer, who gave more than 55 hours of his time, this resource provided a ‘one stop shop’ for information on the food, shelter, support and learning services available across Ballarat.  </a:t>
            </a:r>
          </a:p>
          <a:p>
            <a:pPr marL="0" indent="0" algn="just">
              <a:buNone/>
            </a:pPr>
            <a:r>
              <a:rPr lang="en-AU" dirty="0">
                <a:solidFill>
                  <a:schemeClr val="bg1"/>
                </a:solidFill>
              </a:rPr>
              <a:t>CB Chair Ben Kelly said that ‘..collating this information onto one site, provides agencies and individuals access to a wide range of local services and will assist our residents in feeling supported’. Access support here: </a:t>
            </a:r>
            <a:r>
              <a:rPr lang="en-AU" dirty="0">
                <a:solidFill>
                  <a:schemeClr val="bg1"/>
                </a:solidFill>
                <a:hlinkClick r:id="rId3"/>
              </a:rPr>
              <a:t>https://www.compassionateballarat.com.au/be-nurtured</a:t>
            </a:r>
            <a:r>
              <a:rPr lang="en-AU" dirty="0">
                <a:solidFill>
                  <a:schemeClr val="bg1"/>
                </a:solidFill>
              </a:rPr>
              <a:t>. Copies were also printed and dropped to local water authorities, welfare agencies, community health groups, banks, etc for those without access to the internet. </a:t>
            </a:r>
          </a:p>
        </p:txBody>
      </p:sp>
    </p:spTree>
    <p:extLst>
      <p:ext uri="{BB962C8B-B14F-4D97-AF65-F5344CB8AC3E}">
        <p14:creationId xmlns:p14="http://schemas.microsoft.com/office/powerpoint/2010/main" val="150356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9DDE1-B7F9-16E5-A31C-1EBF360C41DA}"/>
              </a:ext>
            </a:extLst>
          </p:cNvPr>
          <p:cNvSpPr>
            <a:spLocks noGrp="1"/>
          </p:cNvSpPr>
          <p:nvPr>
            <p:ph type="title"/>
          </p:nvPr>
        </p:nvSpPr>
        <p:spPr>
          <a:xfrm>
            <a:off x="92764" y="116334"/>
            <a:ext cx="10035973" cy="1654421"/>
          </a:xfrm>
        </p:spPr>
        <p:txBody>
          <a:bodyPr anchor="b">
            <a:noAutofit/>
          </a:bodyPr>
          <a:lstStyle/>
          <a:p>
            <a:pPr algn="ctr"/>
            <a:r>
              <a:rPr lang="en-AU" sz="4800" b="1" dirty="0">
                <a:solidFill>
                  <a:srgbClr val="00B0F0"/>
                </a:solidFill>
                <a:latin typeface="Castellar" panose="020A0402060406010301" pitchFamily="18" charset="0"/>
              </a:rPr>
              <a:t>Compassionate Social Infrastructure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67A783-2B18-A5CC-66F3-ABE528837C89}"/>
              </a:ext>
            </a:extLst>
          </p:cNvPr>
          <p:cNvSpPr>
            <a:spLocks noGrp="1"/>
          </p:cNvSpPr>
          <p:nvPr>
            <p:ph idx="1"/>
          </p:nvPr>
        </p:nvSpPr>
        <p:spPr>
          <a:xfrm>
            <a:off x="112539" y="2169763"/>
            <a:ext cx="7811623" cy="4688237"/>
          </a:xfrm>
        </p:spPr>
        <p:txBody>
          <a:bodyPr>
            <a:normAutofit/>
          </a:bodyPr>
          <a:lstStyle/>
          <a:p>
            <a:pPr marL="0" indent="0" algn="ctr">
              <a:buNone/>
            </a:pPr>
            <a:r>
              <a:rPr lang="en-AU" sz="3200" dirty="0">
                <a:effectLst/>
                <a:ea typeface="Calibri" panose="020F0502020204030204" pitchFamily="34" charset="0"/>
              </a:rPr>
              <a:t>A discussion with the former Mayor of Louisville, Greg Fischer was held as part of the ACC National Day.  When he was Mayor, Greg established the </a:t>
            </a:r>
            <a:r>
              <a:rPr lang="en-AU" sz="3200" i="1" dirty="0">
                <a:effectLst/>
                <a:ea typeface="Calibri" panose="020F0502020204030204" pitchFamily="34" charset="0"/>
              </a:rPr>
              <a:t>Centre for Mayors and Business Leaders for Compassionate &amp; Equitable Cities. </a:t>
            </a:r>
            <a:r>
              <a:rPr lang="en-AU" sz="3200" dirty="0"/>
              <a:t>In</a:t>
            </a:r>
            <a:r>
              <a:rPr lang="en-AU" sz="3200" dirty="0">
                <a:effectLst/>
                <a:ea typeface="Calibri" panose="020F0502020204030204" pitchFamily="34" charset="0"/>
              </a:rPr>
              <a:t> 2024 an online forum will be held with the current Chair of that Centre, Mayor Ron Nirenberg as a discussion starter to new approaches on compassionate social infrastructure in Australian cities.</a:t>
            </a:r>
          </a:p>
          <a:p>
            <a:pPr marL="0" indent="0" algn="ctr">
              <a:buNone/>
            </a:pPr>
            <a:endParaRPr lang="en-AU" b="1" dirty="0">
              <a:effectLst/>
              <a:latin typeface="+mj-lt"/>
              <a:ea typeface="Calibri" panose="020F0502020204030204" pitchFamily="34" charset="0"/>
            </a:endParaRPr>
          </a:p>
          <a:p>
            <a:endParaRPr lang="en-AU" sz="2000" dirty="0"/>
          </a:p>
        </p:txBody>
      </p:sp>
      <p:pic>
        <p:nvPicPr>
          <p:cNvPr id="4" name="Picture 3">
            <a:extLst>
              <a:ext uri="{FF2B5EF4-FFF2-40B4-BE49-F238E27FC236}">
                <a16:creationId xmlns:a16="http://schemas.microsoft.com/office/drawing/2014/main" id="{A7BA491C-CE65-1E9A-A5F7-6F091CBD4891}"/>
              </a:ext>
            </a:extLst>
          </p:cNvPr>
          <p:cNvPicPr>
            <a:picLocks noChangeAspect="1"/>
          </p:cNvPicPr>
          <p:nvPr/>
        </p:nvPicPr>
        <p:blipFill rotWithShape="1">
          <a:blip r:embed="rId2"/>
          <a:srcRect l="16650" r="17653" b="2"/>
          <a:stretch/>
        </p:blipFill>
        <p:spPr>
          <a:xfrm>
            <a:off x="7924162" y="1656081"/>
            <a:ext cx="4267838" cy="489064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6092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2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989DB2-2181-3CEB-6E99-BCC7A3B01BC8}"/>
              </a:ext>
            </a:extLst>
          </p:cNvPr>
          <p:cNvSpPr>
            <a:spLocks noGrp="1"/>
          </p:cNvSpPr>
          <p:nvPr>
            <p:ph type="title"/>
          </p:nvPr>
        </p:nvSpPr>
        <p:spPr>
          <a:xfrm>
            <a:off x="1145136" y="251792"/>
            <a:ext cx="9947305" cy="1656522"/>
          </a:xfrm>
        </p:spPr>
        <p:txBody>
          <a:bodyPr vert="horz" lIns="91440" tIns="45720" rIns="91440" bIns="45720" rtlCol="0" anchor="b">
            <a:normAutofit fontScale="90000"/>
          </a:bodyPr>
          <a:lstStyle/>
          <a:p>
            <a:pPr algn="ctr"/>
            <a:r>
              <a:rPr lang="en-US" sz="6000" dirty="0">
                <a:solidFill>
                  <a:schemeClr val="bg1"/>
                </a:solidFill>
                <a:latin typeface="Castellar" panose="020A0402060406010301" pitchFamily="18" charset="0"/>
              </a:rPr>
              <a:t>Inspiring COMPASSION IN OTHERS</a:t>
            </a:r>
          </a:p>
        </p:txBody>
      </p:sp>
      <p:sp>
        <p:nvSpPr>
          <p:cNvPr id="49" name="Freeform: Shape 34">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3AC9830B-837C-4F5B-32C2-0B9467DD7287}"/>
              </a:ext>
            </a:extLst>
          </p:cNvPr>
          <p:cNvPicPr>
            <a:picLocks noChangeAspect="1"/>
          </p:cNvPicPr>
          <p:nvPr/>
        </p:nvPicPr>
        <p:blipFill rotWithShape="1">
          <a:blip r:embed="rId2"/>
          <a:srcRect t="16735" r="-1" b="-1"/>
          <a:stretch/>
        </p:blipFill>
        <p:spPr>
          <a:xfrm>
            <a:off x="2343302" y="2792515"/>
            <a:ext cx="7519558" cy="4065486"/>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1071734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6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FFCE7EB0-AA7B-1D9A-254A-9854D1A6E77D}"/>
              </a:ext>
            </a:extLst>
          </p:cNvPr>
          <p:cNvPicPr>
            <a:picLocks noChangeAspect="1"/>
          </p:cNvPicPr>
          <p:nvPr/>
        </p:nvPicPr>
        <p:blipFill rotWithShape="1">
          <a:blip r:embed="rId2"/>
          <a:srcRect l="15835" r="11938"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a:extLst>
              <a:ext uri="{FF2B5EF4-FFF2-40B4-BE49-F238E27FC236}">
                <a16:creationId xmlns:a16="http://schemas.microsoft.com/office/drawing/2014/main" id="{B89FD8DF-77BD-1AEE-C578-A0A4B94649AE}"/>
              </a:ext>
            </a:extLst>
          </p:cNvPr>
          <p:cNvPicPr>
            <a:picLocks noChangeAspect="1"/>
          </p:cNvPicPr>
          <p:nvPr/>
        </p:nvPicPr>
        <p:blipFill rotWithShape="1">
          <a:blip r:embed="rId3"/>
          <a:srcRect l="6781" r="1389"/>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2" name="Picture 1">
            <a:extLst>
              <a:ext uri="{FF2B5EF4-FFF2-40B4-BE49-F238E27FC236}">
                <a16:creationId xmlns:a16="http://schemas.microsoft.com/office/drawing/2014/main" id="{8D2DC5D3-C1F8-D1DB-805F-D3248B1E46D4}"/>
              </a:ext>
            </a:extLst>
          </p:cNvPr>
          <p:cNvPicPr>
            <a:picLocks noChangeAspect="1"/>
          </p:cNvPicPr>
          <p:nvPr/>
        </p:nvPicPr>
        <p:blipFill rotWithShape="1">
          <a:blip r:embed="rId4"/>
          <a:srcRect r="196" b="-1"/>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87" name="Group 6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66" name="Freeform: Shape 6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6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D462E33D-1CF6-46BD-E360-DB3341D5C294}"/>
              </a:ext>
            </a:extLst>
          </p:cNvPr>
          <p:cNvSpPr>
            <a:spLocks noGrp="1"/>
          </p:cNvSpPr>
          <p:nvPr>
            <p:ph idx="1"/>
          </p:nvPr>
        </p:nvSpPr>
        <p:spPr>
          <a:xfrm>
            <a:off x="0" y="4286160"/>
            <a:ext cx="12191999" cy="2571830"/>
          </a:xfrm>
        </p:spPr>
        <p:txBody>
          <a:bodyPr>
            <a:normAutofit fontScale="92500" lnSpcReduction="20000"/>
          </a:bodyPr>
          <a:lstStyle/>
          <a:p>
            <a:pPr marL="0" indent="0" algn="just">
              <a:buNone/>
            </a:pPr>
            <a:r>
              <a:rPr lang="en-US" sz="3100" dirty="0">
                <a:solidFill>
                  <a:schemeClr val="bg1">
                    <a:alpha val="80000"/>
                  </a:schemeClr>
                </a:solidFill>
              </a:rPr>
              <a:t>The National Day of Compassion provides an opportunity for all Australians to learn about and practice compassion. In 2023 the Day commenced with a live event that included presentations by the Australian Charter Ambassador - Dr Hugh MacKay on ‘Deep Wisdom in Community’ and by Tania Rossi, the great granddaughter of one of our first female indigenous activists - Aunty Marg Tucker.  Tania spoke on ‘Indigenous Insights into Deep Wisdom</a:t>
            </a:r>
            <a:r>
              <a:rPr lang="en-US" sz="2900" dirty="0">
                <a:solidFill>
                  <a:schemeClr val="bg1">
                    <a:alpha val="80000"/>
                  </a:schemeClr>
                </a:solidFill>
              </a:rPr>
              <a:t>’.  </a:t>
            </a:r>
          </a:p>
          <a:p>
            <a:pPr marL="0" indent="0">
              <a:buNone/>
            </a:pPr>
            <a:endParaRPr lang="en-US" sz="2000" dirty="0">
              <a:solidFill>
                <a:schemeClr val="bg1">
                  <a:alpha val="80000"/>
                </a:schemeClr>
              </a:solidFill>
              <a:latin typeface="Walbaum Display" panose="02070503090703020303" pitchFamily="18" charset="0"/>
            </a:endParaRPr>
          </a:p>
          <a:p>
            <a:pPr marL="0" indent="0" algn="ctr">
              <a:buNone/>
            </a:pPr>
            <a:r>
              <a:rPr lang="en-US" sz="1600" b="1" dirty="0">
                <a:solidFill>
                  <a:schemeClr val="bg1">
                    <a:alpha val="80000"/>
                  </a:schemeClr>
                </a:solidFill>
                <a:latin typeface="Walbaum Display" panose="02070503090703020303" pitchFamily="18" charset="0"/>
                <a:hlinkClick r:id="rId6"/>
              </a:rPr>
              <a:t>https://www.youtube.com/watch?v=df0_fAEU0Tg</a:t>
            </a:r>
            <a:endParaRPr lang="en-US" sz="1600" b="1" dirty="0">
              <a:solidFill>
                <a:schemeClr val="bg1">
                  <a:alpha val="80000"/>
                </a:schemeClr>
              </a:solidFill>
              <a:latin typeface="Walbaum Display" panose="02070503090703020303" pitchFamily="18" charset="0"/>
            </a:endParaRPr>
          </a:p>
          <a:p>
            <a:pPr marL="0" indent="0">
              <a:buNone/>
            </a:pPr>
            <a:endParaRPr lang="en-US" sz="800" dirty="0">
              <a:solidFill>
                <a:schemeClr val="bg1">
                  <a:alpha val="80000"/>
                </a:schemeClr>
              </a:solidFill>
              <a:latin typeface="Walbaum Display" panose="02070503090703020303" pitchFamily="18" charset="0"/>
            </a:endParaRPr>
          </a:p>
        </p:txBody>
      </p:sp>
    </p:spTree>
    <p:extLst>
      <p:ext uri="{BB962C8B-B14F-4D97-AF65-F5344CB8AC3E}">
        <p14:creationId xmlns:p14="http://schemas.microsoft.com/office/powerpoint/2010/main" val="3874156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1663</Words>
  <Application>Microsoft Office PowerPoint</Application>
  <PresentationFormat>Widescreen</PresentationFormat>
  <Paragraphs>71</Paragraphs>
  <Slides>27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Meiryo</vt:lpstr>
      <vt:lpstr>Arial</vt:lpstr>
      <vt:lpstr>Calibri</vt:lpstr>
      <vt:lpstr>Calibri Light</vt:lpstr>
      <vt:lpstr>Castellar</vt:lpstr>
      <vt:lpstr>Walbaum Display</vt:lpstr>
      <vt:lpstr>Wingdings</vt:lpstr>
      <vt:lpstr>Office Theme</vt:lpstr>
      <vt:lpstr>2023 Report  </vt:lpstr>
      <vt:lpstr>PowerPoint Presentation</vt:lpstr>
      <vt:lpstr>PowerPoint Presentation</vt:lpstr>
      <vt:lpstr>HEALING COLLECTIVE TRAUMA</vt:lpstr>
      <vt:lpstr>PowerPoint Presentation</vt:lpstr>
      <vt:lpstr>Compassionate Ballarat </vt:lpstr>
      <vt:lpstr>Compassionate Social Infrastructure </vt:lpstr>
      <vt:lpstr>Inspiring COMPASSION IN OTHERS</vt:lpstr>
      <vt:lpstr>PowerPoint Presentation</vt:lpstr>
      <vt:lpstr>PowerPoint Presentation</vt:lpstr>
      <vt:lpstr>PowerPoint Presentation</vt:lpstr>
      <vt:lpstr>following the failure of the Referendum, ‘with ‘deep sadness’ - Shane Howard Returned his OAM AWARD - in the Why of the Voice, he wrote</vt:lpstr>
      <vt:lpstr>PowerPoint Presentation</vt:lpstr>
      <vt:lpstr>PowerPoint Presentation</vt:lpstr>
      <vt:lpstr>Championing COMPASSION SCIENCE</vt:lpstr>
      <vt:lpstr>ACC SCHOLARS NETWORK</vt:lpstr>
      <vt:lpstr>Advocating For compassion IN ACTION  </vt:lpstr>
      <vt:lpstr>Role of Compassion in Climate Change </vt:lpstr>
      <vt:lpstr>Fostering Global Connections  </vt:lpstr>
      <vt:lpstr>Martin Luther King 40 Days of Peace – 2023 Presentation</vt:lpstr>
      <vt:lpstr>PowerPoint Presentation</vt:lpstr>
      <vt:lpstr>PowerPoint Presentation</vt:lpstr>
      <vt:lpstr>PowerPoint Presentation</vt:lpstr>
      <vt:lpstr>PowerPoint Presentation</vt:lpstr>
      <vt:lpstr>AUSTRALIAN COMPASSION COUNCIL </vt:lpstr>
      <vt:lpstr>NATIONAL SECTOR COORDINATORS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Charter for Compassion Australia </dc:title>
  <dc:creator>Lynne Reeder</dc:creator>
  <cp:lastModifiedBy>Lynne Reeder</cp:lastModifiedBy>
  <cp:revision>2</cp:revision>
  <dcterms:created xsi:type="dcterms:W3CDTF">2023-11-23T00:49:20Z</dcterms:created>
  <dcterms:modified xsi:type="dcterms:W3CDTF">2023-12-18T07:17:49Z</dcterms:modified>
</cp:coreProperties>
</file>